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323" r:id="rId2"/>
    <p:sldId id="256" r:id="rId3"/>
    <p:sldId id="329" r:id="rId4"/>
    <p:sldId id="330" r:id="rId5"/>
    <p:sldId id="293" r:id="rId6"/>
    <p:sldId id="334" r:id="rId7"/>
    <p:sldId id="335" r:id="rId8"/>
    <p:sldId id="336" r:id="rId9"/>
    <p:sldId id="324" r:id="rId10"/>
    <p:sldId id="337" r:id="rId11"/>
    <p:sldId id="338" r:id="rId12"/>
    <p:sldId id="339" r:id="rId13"/>
    <p:sldId id="340" r:id="rId14"/>
    <p:sldId id="358" r:id="rId15"/>
    <p:sldId id="360" r:id="rId16"/>
    <p:sldId id="341" r:id="rId17"/>
    <p:sldId id="342" r:id="rId18"/>
    <p:sldId id="343" r:id="rId19"/>
    <p:sldId id="344" r:id="rId20"/>
    <p:sldId id="325" r:id="rId21"/>
    <p:sldId id="295" r:id="rId22"/>
    <p:sldId id="346" r:id="rId23"/>
    <p:sldId id="345" r:id="rId24"/>
    <p:sldId id="347" r:id="rId25"/>
    <p:sldId id="348" r:id="rId26"/>
    <p:sldId id="351" r:id="rId27"/>
    <p:sldId id="349" r:id="rId28"/>
    <p:sldId id="352" r:id="rId29"/>
    <p:sldId id="350" r:id="rId30"/>
    <p:sldId id="361" r:id="rId31"/>
    <p:sldId id="362" r:id="rId32"/>
    <p:sldId id="353" r:id="rId33"/>
    <p:sldId id="354" r:id="rId34"/>
    <p:sldId id="359" r:id="rId35"/>
    <p:sldId id="355" r:id="rId36"/>
    <p:sldId id="356" r:id="rId37"/>
    <p:sldId id="357" r:id="rId38"/>
    <p:sldId id="331" r:id="rId39"/>
    <p:sldId id="333" r:id="rId40"/>
  </p:sldIdLst>
  <p:sldSz cx="9144000" cy="6858000" type="screen4x3"/>
  <p:notesSz cx="6858000" cy="9144000"/>
  <p:custDataLst>
    <p:tags r:id="rId42"/>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4660"/>
  </p:normalViewPr>
  <p:slideViewPr>
    <p:cSldViewPr>
      <p:cViewPr>
        <p:scale>
          <a:sx n="70" d="100"/>
          <a:sy n="70" d="100"/>
        </p:scale>
        <p:origin x="-1356" y="-72"/>
      </p:cViewPr>
      <p:guideLst>
        <p:guide orient="horz" pos="2160"/>
        <p:guide pos="2880"/>
      </p:guideLst>
    </p:cSldViewPr>
  </p:slideViewPr>
  <p:notesTextViewPr>
    <p:cViewPr>
      <p:scale>
        <a:sx n="75" d="100"/>
        <a:sy n="75" d="100"/>
      </p:scale>
      <p:origin x="0" y="0"/>
    </p:cViewPr>
  </p:notesTextViewPr>
  <p:sorterViewPr>
    <p:cViewPr>
      <p:scale>
        <a:sx n="130" d="100"/>
        <a:sy n="130" d="100"/>
      </p:scale>
      <p:origin x="0" y="638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dgm:spPr/>
      <dgm:t>
        <a:bodyPr/>
        <a:lstStyle/>
        <a:p>
          <a:r>
            <a:rPr lang="en-US" dirty="0" err="1" smtClean="0"/>
            <a:t>Phương</a:t>
          </a:r>
          <a:r>
            <a:rPr lang="en-US" dirty="0" smtClean="0"/>
            <a:t> </a:t>
          </a:r>
          <a:r>
            <a:rPr lang="en-US" dirty="0" err="1" smtClean="0"/>
            <a:t>thức</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ngành</a:t>
          </a:r>
          <a:r>
            <a:rPr lang="en-US" dirty="0" smtClean="0"/>
            <a:t> </a:t>
          </a:r>
          <a:r>
            <a:rPr lang="en-US" dirty="0" err="1" smtClean="0"/>
            <a:t>dệt</a:t>
          </a:r>
          <a:r>
            <a:rPr lang="en-US" dirty="0" smtClean="0"/>
            <a:t> may.</a:t>
          </a:r>
          <a:endParaRPr lang="en-US"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400" dirty="0" smtClean="0"/>
            <a:t>1.Kể </a:t>
          </a:r>
          <a:r>
            <a:rPr lang="en-US" sz="2400" dirty="0" err="1" smtClean="0"/>
            <a:t>tên</a:t>
          </a:r>
          <a:endParaRPr lang="en-US" sz="24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400" dirty="0" smtClean="0"/>
            <a:t>2. </a:t>
          </a:r>
          <a:r>
            <a:rPr lang="en-US" sz="2400" dirty="0" err="1" smtClean="0"/>
            <a:t>Nêu</a:t>
          </a:r>
          <a:r>
            <a:rPr lang="en-US" sz="2400" dirty="0" smtClean="0"/>
            <a:t> </a:t>
          </a:r>
          <a:r>
            <a:rPr lang="en-US" sz="2400" dirty="0" err="1" smtClean="0"/>
            <a:t>khái</a:t>
          </a:r>
          <a:r>
            <a:rPr lang="en-US" sz="2400" dirty="0" smtClean="0"/>
            <a:t> </a:t>
          </a:r>
          <a:r>
            <a:rPr lang="en-US" sz="2400" dirty="0" err="1" smtClean="0"/>
            <a:t>niệm</a:t>
          </a:r>
          <a:endParaRPr lang="en-US" sz="2400" dirty="0"/>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pPr/>
      <dgm:t>
        <a:bodyPr/>
        <a:lstStyle/>
        <a:p>
          <a:r>
            <a:rPr lang="en-US" sz="2800" dirty="0" smtClean="0"/>
            <a:t>3. </a:t>
          </a:r>
          <a:r>
            <a:rPr lang="en-US" sz="2800" dirty="0" err="1" smtClean="0"/>
            <a:t>Nêu</a:t>
          </a:r>
          <a:r>
            <a:rPr lang="en-US" sz="2800" dirty="0" smtClean="0"/>
            <a:t> </a:t>
          </a:r>
          <a:r>
            <a:rPr lang="en-US" sz="2800" dirty="0" err="1" smtClean="0"/>
            <a:t>ví</a:t>
          </a:r>
          <a:r>
            <a:rPr lang="en-US" sz="2800" dirty="0" smtClean="0"/>
            <a:t> </a:t>
          </a:r>
          <a:r>
            <a:rPr lang="en-US" sz="2800" dirty="0" err="1" smtClean="0"/>
            <a:t>dụ</a:t>
          </a:r>
          <a:endParaRPr lang="en-US" sz="2800" dirty="0"/>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800" dirty="0" smtClean="0"/>
            <a:t>4. </a:t>
          </a:r>
          <a:r>
            <a:rPr lang="en-US" sz="2800" dirty="0" err="1" smtClean="0"/>
            <a:t>Nhận</a:t>
          </a:r>
          <a:r>
            <a:rPr lang="en-US" sz="2800" dirty="0" smtClean="0"/>
            <a:t> </a:t>
          </a:r>
          <a:r>
            <a:rPr lang="en-US" sz="2800" dirty="0" err="1" smtClean="0"/>
            <a:t>xét</a:t>
          </a:r>
          <a:endParaRPr lang="en-US" sz="2800" dirty="0"/>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26374" custScaleY="112593"/>
      <dgm:spPr/>
      <dgm:t>
        <a:bodyPr/>
        <a:lstStyle/>
        <a:p>
          <a:endParaRPr lang="en-US"/>
        </a:p>
      </dgm:t>
    </dgm:pt>
    <dgm:pt modelId="{038823BB-D703-453A-A54E-D4694DAB7CA1}" type="pres">
      <dgm:prSet presAssocID="{E408946F-5D9D-4905-85BB-EAFAEBBA6D32}" presName="node" presStyleLbl="node1" presStyleIdx="0" presStyleCnt="4" custScaleX="121134">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Tìm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kiếm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lựa</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chọn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nhà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cung</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cấp</a:t>
          </a:r>
          <a:r>
            <a:rPr lang="en-US" b="0" cap="none" spc="0" dirty="0" smtClean="0">
              <a:ln w="0"/>
              <a:solidFill>
                <a:schemeClr val="tx1"/>
              </a:solidFill>
              <a:effectLst>
                <a:outerShdw blurRad="38100" dist="19050" dir="2700000" algn="tl" rotWithShape="0">
                  <a:schemeClr val="dk1">
                    <a:alpha val="40000"/>
                  </a:schemeClr>
                </a:outerShdw>
              </a:effectLst>
            </a:rPr>
            <a:t> NPL</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Tìm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kiếm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lựa</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chọn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công</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ty</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gia</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công</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Y="45413" custLinFactNeighborX="-119" custLinFactNeighborY="-35708">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20457"/>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0505" custScaleY="42395" custLinFactNeighborX="192" custLinFactNeighborY="-8334">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4668"/>
      <dgm:spPr/>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7A5F17-82DA-47B1-BC18-1D6B0B36E425}" type="doc">
      <dgm:prSet loTypeId="urn:microsoft.com/office/officeart/2005/8/layout/process2" loCatId="process" qsTypeId="urn:microsoft.com/office/officeart/2005/8/quickstyle/simple1" qsCatId="simple" csTypeId="urn:microsoft.com/office/officeart/2005/8/colors/accent0_1" csCatId="mainScheme" phldr="1"/>
      <dgm:spPr/>
    </dgm:pt>
    <dgm:pt modelId="{CB384D8A-9047-461D-A6DC-BAAC28DB4002}">
      <dgm:prSet phldrT="[Text]" custT="1"/>
      <dgm:spPr/>
      <dgm:t>
        <a:bodyPr/>
        <a:lstStyle/>
        <a:p>
          <a:r>
            <a:rPr lang="en-US" sz="1300">
              <a:latin typeface="Times New Roman" panose="02020603050405020304" pitchFamily="18" charset="0"/>
              <a:cs typeface="Times New Roman" panose="02020603050405020304" pitchFamily="18" charset="0"/>
            </a:rPr>
            <a:t>Xác định nhu cầu</a:t>
          </a:r>
        </a:p>
      </dgm:t>
    </dgm:pt>
    <dgm:pt modelId="{9368CB4A-E026-45D2-BE8C-A79414A49676}" type="parTrans" cxnId="{B6E8E374-26E8-42AB-ABDC-9D326398BDA0}">
      <dgm:prSet/>
      <dgm:spPr/>
      <dgm:t>
        <a:bodyPr/>
        <a:lstStyle/>
        <a:p>
          <a:endParaRPr lang="en-US" sz="1300">
            <a:latin typeface="Times New Roman" panose="02020603050405020304" pitchFamily="18" charset="0"/>
            <a:cs typeface="Times New Roman" panose="02020603050405020304" pitchFamily="18" charset="0"/>
          </a:endParaRPr>
        </a:p>
      </dgm:t>
    </dgm:pt>
    <dgm:pt modelId="{2E0A3042-C930-4B03-86A8-219303C1054D}" type="sibTrans" cxnId="{B6E8E374-26E8-42AB-ABDC-9D326398BDA0}">
      <dgm:prSet custT="1"/>
      <dgm:spPr/>
      <dgm:t>
        <a:bodyPr/>
        <a:lstStyle/>
        <a:p>
          <a:endParaRPr lang="en-US" sz="1300">
            <a:latin typeface="Times New Roman" panose="02020603050405020304" pitchFamily="18" charset="0"/>
            <a:cs typeface="Times New Roman" panose="02020603050405020304" pitchFamily="18" charset="0"/>
          </a:endParaRPr>
        </a:p>
      </dgm:t>
    </dgm:pt>
    <dgm:pt modelId="{B5D11F7E-B2A1-4586-BDD8-A5A6679FBEB6}">
      <dgm:prSet phldrT="[Text]" custT="1"/>
      <dgm:spPr/>
      <dgm:t>
        <a:bodyPr/>
        <a:lstStyle/>
        <a:p>
          <a:r>
            <a:rPr lang="en-US" sz="1300">
              <a:latin typeface="Times New Roman" panose="02020603050405020304" pitchFamily="18" charset="0"/>
              <a:cs typeface="Times New Roman" panose="02020603050405020304" pitchFamily="18" charset="0"/>
            </a:rPr>
            <a:t>Tìm kiếm nhà cung cấp</a:t>
          </a:r>
        </a:p>
      </dgm:t>
    </dgm:pt>
    <dgm:pt modelId="{64671477-795F-41B1-8DAD-916973DEB813}" type="parTrans" cxnId="{1C7E2991-9203-47FB-BC0B-2136D3B16BF5}">
      <dgm:prSet/>
      <dgm:spPr/>
      <dgm:t>
        <a:bodyPr/>
        <a:lstStyle/>
        <a:p>
          <a:endParaRPr lang="en-US" sz="1300">
            <a:latin typeface="Times New Roman" panose="02020603050405020304" pitchFamily="18" charset="0"/>
            <a:cs typeface="Times New Roman" panose="02020603050405020304" pitchFamily="18" charset="0"/>
          </a:endParaRPr>
        </a:p>
      </dgm:t>
    </dgm:pt>
    <dgm:pt modelId="{18C77459-4A58-4E65-8FD3-D22AFB93027A}" type="sibTrans" cxnId="{1C7E2991-9203-47FB-BC0B-2136D3B16BF5}">
      <dgm:prSet custT="1"/>
      <dgm:spPr/>
      <dgm:t>
        <a:bodyPr/>
        <a:lstStyle/>
        <a:p>
          <a:endParaRPr lang="en-US" sz="1300">
            <a:latin typeface="Times New Roman" panose="02020603050405020304" pitchFamily="18" charset="0"/>
            <a:cs typeface="Times New Roman" panose="02020603050405020304" pitchFamily="18" charset="0"/>
          </a:endParaRPr>
        </a:p>
      </dgm:t>
    </dgm:pt>
    <dgm:pt modelId="{05372FAE-AB02-4F92-AC07-DCEA9FFFFBD3}">
      <dgm:prSet phldrT="[Text]" custT="1"/>
      <dgm:spPr/>
      <dgm:t>
        <a:bodyPr/>
        <a:lstStyle/>
        <a:p>
          <a:r>
            <a:rPr lang="en-US" sz="1300">
              <a:latin typeface="Times New Roman" panose="02020603050405020304" pitchFamily="18" charset="0"/>
              <a:cs typeface="Times New Roman" panose="02020603050405020304" pitchFamily="18" charset="0"/>
            </a:rPr>
            <a:t>Đánh giá nhà cung cấp</a:t>
          </a:r>
        </a:p>
      </dgm:t>
    </dgm:pt>
    <dgm:pt modelId="{531AA92C-1E1A-43AB-982D-F1FDC355B160}" type="parTrans" cxnId="{4C593B7C-6C14-444E-B3A4-840C31FEFE1D}">
      <dgm:prSet/>
      <dgm:spPr/>
      <dgm:t>
        <a:bodyPr/>
        <a:lstStyle/>
        <a:p>
          <a:endParaRPr lang="en-US" sz="1300">
            <a:latin typeface="Times New Roman" panose="02020603050405020304" pitchFamily="18" charset="0"/>
            <a:cs typeface="Times New Roman" panose="02020603050405020304" pitchFamily="18" charset="0"/>
          </a:endParaRPr>
        </a:p>
      </dgm:t>
    </dgm:pt>
    <dgm:pt modelId="{BFD84EA4-B1FE-4797-B6EC-549968E142B6}" type="sibTrans" cxnId="{4C593B7C-6C14-444E-B3A4-840C31FEFE1D}">
      <dgm:prSet custT="1"/>
      <dgm:spPr/>
      <dgm:t>
        <a:bodyPr/>
        <a:lstStyle/>
        <a:p>
          <a:endParaRPr lang="en-US" sz="1300">
            <a:latin typeface="Times New Roman" panose="02020603050405020304" pitchFamily="18" charset="0"/>
            <a:cs typeface="Times New Roman" panose="02020603050405020304" pitchFamily="18" charset="0"/>
          </a:endParaRPr>
        </a:p>
      </dgm:t>
    </dgm:pt>
    <dgm:pt modelId="{F4406926-959B-4E70-BD69-055336EFD608}">
      <dgm:prSet custT="1"/>
      <dgm:spPr/>
      <dgm:t>
        <a:bodyPr/>
        <a:lstStyle/>
        <a:p>
          <a:r>
            <a:rPr lang="en-US" sz="1300">
              <a:latin typeface="Times New Roman" panose="02020603050405020304" pitchFamily="18" charset="0"/>
              <a:cs typeface="Times New Roman" panose="02020603050405020304" pitchFamily="18" charset="0"/>
            </a:rPr>
            <a:t>Lựa chọn NCC tiềm năng</a:t>
          </a:r>
        </a:p>
      </dgm:t>
    </dgm:pt>
    <dgm:pt modelId="{9FCB14F4-E292-4661-856F-82E772B29A93}" type="parTrans" cxnId="{CA2E3296-6F9D-4F1C-B8CD-5DA3ED123B64}">
      <dgm:prSet/>
      <dgm:spPr/>
      <dgm:t>
        <a:bodyPr/>
        <a:lstStyle/>
        <a:p>
          <a:endParaRPr lang="en-US" sz="1300">
            <a:latin typeface="Times New Roman" panose="02020603050405020304" pitchFamily="18" charset="0"/>
            <a:cs typeface="Times New Roman" panose="02020603050405020304" pitchFamily="18" charset="0"/>
          </a:endParaRPr>
        </a:p>
      </dgm:t>
    </dgm:pt>
    <dgm:pt modelId="{B8B6B7EA-6935-448C-9CE0-0A705F8F4426}" type="sibTrans" cxnId="{CA2E3296-6F9D-4F1C-B8CD-5DA3ED123B64}">
      <dgm:prSet custT="1"/>
      <dgm:spPr/>
      <dgm:t>
        <a:bodyPr/>
        <a:lstStyle/>
        <a:p>
          <a:endParaRPr lang="en-US" sz="1300">
            <a:latin typeface="Times New Roman" panose="02020603050405020304" pitchFamily="18" charset="0"/>
            <a:cs typeface="Times New Roman" panose="02020603050405020304" pitchFamily="18" charset="0"/>
          </a:endParaRPr>
        </a:p>
      </dgm:t>
    </dgm:pt>
    <dgm:pt modelId="{CBCEB575-061B-46BD-B9E2-E5D90FF1B6A2}">
      <dgm:prSet custT="1"/>
      <dgm:spPr/>
      <dgm:t>
        <a:bodyPr/>
        <a:lstStyle/>
        <a:p>
          <a:r>
            <a:rPr lang="en-US" sz="1300">
              <a:latin typeface="Times New Roman" panose="02020603050405020304" pitchFamily="18" charset="0"/>
              <a:cs typeface="Times New Roman" panose="02020603050405020304" pitchFamily="18" charset="0"/>
            </a:rPr>
            <a:t>Gửi mẫu vải, TCKT NPL</a:t>
          </a:r>
        </a:p>
      </dgm:t>
    </dgm:pt>
    <dgm:pt modelId="{CBACA31B-257E-445B-997B-DD1E620C23F1}" type="parTrans" cxnId="{24708128-C459-485A-8806-FD9D96948127}">
      <dgm:prSet/>
      <dgm:spPr/>
      <dgm:t>
        <a:bodyPr/>
        <a:lstStyle/>
        <a:p>
          <a:endParaRPr lang="en-US" sz="1300">
            <a:latin typeface="Times New Roman" panose="02020603050405020304" pitchFamily="18" charset="0"/>
            <a:cs typeface="Times New Roman" panose="02020603050405020304" pitchFamily="18" charset="0"/>
          </a:endParaRPr>
        </a:p>
      </dgm:t>
    </dgm:pt>
    <dgm:pt modelId="{9F256903-3C72-44E2-AA7D-D1978D42ECD0}" type="sibTrans" cxnId="{24708128-C459-485A-8806-FD9D96948127}">
      <dgm:prSet custT="1"/>
      <dgm:spPr/>
      <dgm:t>
        <a:bodyPr/>
        <a:lstStyle/>
        <a:p>
          <a:endParaRPr lang="en-US" sz="1300">
            <a:latin typeface="Times New Roman" panose="02020603050405020304" pitchFamily="18" charset="0"/>
            <a:cs typeface="Times New Roman" panose="02020603050405020304" pitchFamily="18" charset="0"/>
          </a:endParaRPr>
        </a:p>
      </dgm:t>
    </dgm:pt>
    <dgm:pt modelId="{440734C7-43FD-46A8-A87B-83698263A088}">
      <dgm:prSet custT="1"/>
      <dgm:spPr/>
      <dgm:t>
        <a:bodyPr/>
        <a:lstStyle/>
        <a:p>
          <a:r>
            <a:rPr lang="en-US" sz="1300">
              <a:latin typeface="Times New Roman" panose="02020603050405020304" pitchFamily="18" charset="0"/>
              <a:cs typeface="Times New Roman" panose="02020603050405020304" pitchFamily="18" charset="0"/>
            </a:rPr>
            <a:t>So sánh các nhà cung cấp</a:t>
          </a:r>
        </a:p>
      </dgm:t>
    </dgm:pt>
    <dgm:pt modelId="{3E8B0A58-4879-4C47-8FD7-7732A80EFE24}" type="parTrans" cxnId="{7F8E2D6C-B796-4F40-9B70-53DE011E57E0}">
      <dgm:prSet/>
      <dgm:spPr/>
      <dgm:t>
        <a:bodyPr/>
        <a:lstStyle/>
        <a:p>
          <a:endParaRPr lang="en-US" sz="1300">
            <a:latin typeface="Times New Roman" panose="02020603050405020304" pitchFamily="18" charset="0"/>
            <a:cs typeface="Times New Roman" panose="02020603050405020304" pitchFamily="18" charset="0"/>
          </a:endParaRPr>
        </a:p>
      </dgm:t>
    </dgm:pt>
    <dgm:pt modelId="{54B8C7AA-2934-420D-BD11-9C638DBA250A}" type="sibTrans" cxnId="{7F8E2D6C-B796-4F40-9B70-53DE011E57E0}">
      <dgm:prSet custT="1"/>
      <dgm:spPr/>
      <dgm:t>
        <a:bodyPr/>
        <a:lstStyle/>
        <a:p>
          <a:endParaRPr lang="en-US" sz="1300">
            <a:latin typeface="Times New Roman" panose="02020603050405020304" pitchFamily="18" charset="0"/>
            <a:cs typeface="Times New Roman" panose="02020603050405020304" pitchFamily="18" charset="0"/>
          </a:endParaRPr>
        </a:p>
      </dgm:t>
    </dgm:pt>
    <dgm:pt modelId="{54698CC6-611A-4832-91D9-4A1A67C999CA}">
      <dgm:prSet custT="1"/>
      <dgm:spPr/>
      <dgm:t>
        <a:bodyPr/>
        <a:lstStyle/>
        <a:p>
          <a:r>
            <a:rPr lang="en-US" sz="1300">
              <a:latin typeface="Times New Roman" panose="02020603050405020304" pitchFamily="18" charset="0"/>
              <a:cs typeface="Times New Roman" panose="02020603050405020304" pitchFamily="18" charset="0"/>
            </a:rPr>
            <a:t>Gửi cho sếp/khách hàng duyệt</a:t>
          </a:r>
        </a:p>
      </dgm:t>
    </dgm:pt>
    <dgm:pt modelId="{16878CAB-6F07-4014-A7F9-FC6495A23EA5}" type="parTrans" cxnId="{65E085AE-2296-4FE0-A272-2C3F4394FA94}">
      <dgm:prSet/>
      <dgm:spPr/>
      <dgm:t>
        <a:bodyPr/>
        <a:lstStyle/>
        <a:p>
          <a:endParaRPr lang="en-US" sz="1300">
            <a:latin typeface="Times New Roman" panose="02020603050405020304" pitchFamily="18" charset="0"/>
            <a:cs typeface="Times New Roman" panose="02020603050405020304" pitchFamily="18" charset="0"/>
          </a:endParaRPr>
        </a:p>
      </dgm:t>
    </dgm:pt>
    <dgm:pt modelId="{6ACE425E-91FA-466F-AF7F-DFA89747860B}" type="sibTrans" cxnId="{65E085AE-2296-4FE0-A272-2C3F4394FA94}">
      <dgm:prSet custT="1"/>
      <dgm:spPr/>
      <dgm:t>
        <a:bodyPr/>
        <a:lstStyle/>
        <a:p>
          <a:endParaRPr lang="en-US" sz="1300">
            <a:latin typeface="Times New Roman" panose="02020603050405020304" pitchFamily="18" charset="0"/>
            <a:cs typeface="Times New Roman" panose="02020603050405020304" pitchFamily="18" charset="0"/>
          </a:endParaRPr>
        </a:p>
      </dgm:t>
    </dgm:pt>
    <dgm:pt modelId="{ACA9E3F7-138E-4E87-915A-96C9E9531F22}">
      <dgm:prSet custT="1"/>
      <dgm:spPr/>
      <dgm:t>
        <a:bodyPr/>
        <a:lstStyle/>
        <a:p>
          <a:r>
            <a:rPr lang="en-US" sz="1300">
              <a:latin typeface="Times New Roman" panose="02020603050405020304" pitchFamily="18" charset="0"/>
              <a:cs typeface="Times New Roman" panose="02020603050405020304" pitchFamily="18" charset="0"/>
            </a:rPr>
            <a:t>Lựa chọn nhà cung cấp chính thức</a:t>
          </a:r>
        </a:p>
      </dgm:t>
    </dgm:pt>
    <dgm:pt modelId="{6E59818C-08FD-492D-8184-79624B1EF988}" type="parTrans" cxnId="{330E46CC-31C4-4258-900C-DD18BAE31C9A}">
      <dgm:prSet/>
      <dgm:spPr/>
      <dgm:t>
        <a:bodyPr/>
        <a:lstStyle/>
        <a:p>
          <a:endParaRPr lang="en-US" sz="1300">
            <a:latin typeface="Times New Roman" panose="02020603050405020304" pitchFamily="18" charset="0"/>
            <a:cs typeface="Times New Roman" panose="02020603050405020304" pitchFamily="18" charset="0"/>
          </a:endParaRPr>
        </a:p>
      </dgm:t>
    </dgm:pt>
    <dgm:pt modelId="{08AA0FED-1110-41D6-9FD1-63E24A9CDC59}" type="sibTrans" cxnId="{330E46CC-31C4-4258-900C-DD18BAE31C9A}">
      <dgm:prSet/>
      <dgm:spPr/>
      <dgm:t>
        <a:bodyPr/>
        <a:lstStyle/>
        <a:p>
          <a:endParaRPr lang="en-US" sz="1300">
            <a:latin typeface="Times New Roman" panose="02020603050405020304" pitchFamily="18" charset="0"/>
            <a:cs typeface="Times New Roman" panose="02020603050405020304" pitchFamily="18" charset="0"/>
          </a:endParaRPr>
        </a:p>
      </dgm:t>
    </dgm:pt>
    <dgm:pt modelId="{D8DF254A-719A-4F8E-BC38-8519FD29758C}" type="pres">
      <dgm:prSet presAssocID="{277A5F17-82DA-47B1-BC18-1D6B0B36E425}" presName="linearFlow" presStyleCnt="0">
        <dgm:presLayoutVars>
          <dgm:resizeHandles val="exact"/>
        </dgm:presLayoutVars>
      </dgm:prSet>
      <dgm:spPr/>
    </dgm:pt>
    <dgm:pt modelId="{607A5467-B988-46D6-8ED0-C4A4FBD8757C}" type="pres">
      <dgm:prSet presAssocID="{CB384D8A-9047-461D-A6DC-BAAC28DB4002}" presName="node" presStyleLbl="node1" presStyleIdx="0" presStyleCnt="8">
        <dgm:presLayoutVars>
          <dgm:bulletEnabled val="1"/>
        </dgm:presLayoutVars>
      </dgm:prSet>
      <dgm:spPr/>
      <dgm:t>
        <a:bodyPr/>
        <a:lstStyle/>
        <a:p>
          <a:endParaRPr lang="en-US"/>
        </a:p>
      </dgm:t>
    </dgm:pt>
    <dgm:pt modelId="{778105EC-6A01-458A-B351-32FE38A242B7}" type="pres">
      <dgm:prSet presAssocID="{2E0A3042-C930-4B03-86A8-219303C1054D}" presName="sibTrans" presStyleLbl="sibTrans2D1" presStyleIdx="0" presStyleCnt="7"/>
      <dgm:spPr/>
      <dgm:t>
        <a:bodyPr/>
        <a:lstStyle/>
        <a:p>
          <a:endParaRPr lang="en-US"/>
        </a:p>
      </dgm:t>
    </dgm:pt>
    <dgm:pt modelId="{4567A1A7-6EFE-4B8D-849D-7F2844C68468}" type="pres">
      <dgm:prSet presAssocID="{2E0A3042-C930-4B03-86A8-219303C1054D}" presName="connectorText" presStyleLbl="sibTrans2D1" presStyleIdx="0" presStyleCnt="7"/>
      <dgm:spPr/>
      <dgm:t>
        <a:bodyPr/>
        <a:lstStyle/>
        <a:p>
          <a:endParaRPr lang="en-US"/>
        </a:p>
      </dgm:t>
    </dgm:pt>
    <dgm:pt modelId="{44157F22-016F-4223-A39C-B5A0FF235FC1}" type="pres">
      <dgm:prSet presAssocID="{B5D11F7E-B2A1-4586-BDD8-A5A6679FBEB6}" presName="node" presStyleLbl="node1" presStyleIdx="1" presStyleCnt="8" custScaleY="139755">
        <dgm:presLayoutVars>
          <dgm:bulletEnabled val="1"/>
        </dgm:presLayoutVars>
      </dgm:prSet>
      <dgm:spPr/>
      <dgm:t>
        <a:bodyPr/>
        <a:lstStyle/>
        <a:p>
          <a:endParaRPr lang="en-US"/>
        </a:p>
      </dgm:t>
    </dgm:pt>
    <dgm:pt modelId="{42EAC8F1-8A3D-4350-9653-92A575DB7BC6}" type="pres">
      <dgm:prSet presAssocID="{18C77459-4A58-4E65-8FD3-D22AFB93027A}" presName="sibTrans" presStyleLbl="sibTrans2D1" presStyleIdx="1" presStyleCnt="7"/>
      <dgm:spPr/>
      <dgm:t>
        <a:bodyPr/>
        <a:lstStyle/>
        <a:p>
          <a:endParaRPr lang="en-US"/>
        </a:p>
      </dgm:t>
    </dgm:pt>
    <dgm:pt modelId="{282A6B6A-D3E7-44B9-ABF9-2BDF19DBB4DA}" type="pres">
      <dgm:prSet presAssocID="{18C77459-4A58-4E65-8FD3-D22AFB93027A}" presName="connectorText" presStyleLbl="sibTrans2D1" presStyleIdx="1" presStyleCnt="7"/>
      <dgm:spPr/>
      <dgm:t>
        <a:bodyPr/>
        <a:lstStyle/>
        <a:p>
          <a:endParaRPr lang="en-US"/>
        </a:p>
      </dgm:t>
    </dgm:pt>
    <dgm:pt modelId="{860B376A-15AC-4822-BC9D-1BCDD8A92D6A}" type="pres">
      <dgm:prSet presAssocID="{05372FAE-AB02-4F92-AC07-DCEA9FFFFBD3}" presName="node" presStyleLbl="node1" presStyleIdx="2" presStyleCnt="8">
        <dgm:presLayoutVars>
          <dgm:bulletEnabled val="1"/>
        </dgm:presLayoutVars>
      </dgm:prSet>
      <dgm:spPr/>
      <dgm:t>
        <a:bodyPr/>
        <a:lstStyle/>
        <a:p>
          <a:endParaRPr lang="en-US"/>
        </a:p>
      </dgm:t>
    </dgm:pt>
    <dgm:pt modelId="{B6793D25-108E-412E-B716-C7AE4339EA37}" type="pres">
      <dgm:prSet presAssocID="{BFD84EA4-B1FE-4797-B6EC-549968E142B6}" presName="sibTrans" presStyleLbl="sibTrans2D1" presStyleIdx="2" presStyleCnt="7"/>
      <dgm:spPr/>
      <dgm:t>
        <a:bodyPr/>
        <a:lstStyle/>
        <a:p>
          <a:endParaRPr lang="en-US"/>
        </a:p>
      </dgm:t>
    </dgm:pt>
    <dgm:pt modelId="{4A434E76-EF10-42FD-AC8C-5CCB86D16A9E}" type="pres">
      <dgm:prSet presAssocID="{BFD84EA4-B1FE-4797-B6EC-549968E142B6}" presName="connectorText" presStyleLbl="sibTrans2D1" presStyleIdx="2" presStyleCnt="7"/>
      <dgm:spPr/>
      <dgm:t>
        <a:bodyPr/>
        <a:lstStyle/>
        <a:p>
          <a:endParaRPr lang="en-US"/>
        </a:p>
      </dgm:t>
    </dgm:pt>
    <dgm:pt modelId="{53CAF905-3AE3-4204-B286-F59D14B8C903}" type="pres">
      <dgm:prSet presAssocID="{F4406926-959B-4E70-BD69-055336EFD608}" presName="node" presStyleLbl="node1" presStyleIdx="3" presStyleCnt="8">
        <dgm:presLayoutVars>
          <dgm:bulletEnabled val="1"/>
        </dgm:presLayoutVars>
      </dgm:prSet>
      <dgm:spPr/>
      <dgm:t>
        <a:bodyPr/>
        <a:lstStyle/>
        <a:p>
          <a:endParaRPr lang="en-US"/>
        </a:p>
      </dgm:t>
    </dgm:pt>
    <dgm:pt modelId="{2B764478-76F5-4AB6-A4D0-E356210D312F}" type="pres">
      <dgm:prSet presAssocID="{B8B6B7EA-6935-448C-9CE0-0A705F8F4426}" presName="sibTrans" presStyleLbl="sibTrans2D1" presStyleIdx="3" presStyleCnt="7"/>
      <dgm:spPr/>
      <dgm:t>
        <a:bodyPr/>
        <a:lstStyle/>
        <a:p>
          <a:endParaRPr lang="en-US"/>
        </a:p>
      </dgm:t>
    </dgm:pt>
    <dgm:pt modelId="{174ACE68-9763-4204-B006-728634C5D521}" type="pres">
      <dgm:prSet presAssocID="{B8B6B7EA-6935-448C-9CE0-0A705F8F4426}" presName="connectorText" presStyleLbl="sibTrans2D1" presStyleIdx="3" presStyleCnt="7"/>
      <dgm:spPr/>
      <dgm:t>
        <a:bodyPr/>
        <a:lstStyle/>
        <a:p>
          <a:endParaRPr lang="en-US"/>
        </a:p>
      </dgm:t>
    </dgm:pt>
    <dgm:pt modelId="{5064E4BD-10E0-49CA-9AB4-0E473919A45A}" type="pres">
      <dgm:prSet presAssocID="{CBCEB575-061B-46BD-B9E2-E5D90FF1B6A2}" presName="node" presStyleLbl="node1" presStyleIdx="4" presStyleCnt="8">
        <dgm:presLayoutVars>
          <dgm:bulletEnabled val="1"/>
        </dgm:presLayoutVars>
      </dgm:prSet>
      <dgm:spPr/>
      <dgm:t>
        <a:bodyPr/>
        <a:lstStyle/>
        <a:p>
          <a:endParaRPr lang="en-US"/>
        </a:p>
      </dgm:t>
    </dgm:pt>
    <dgm:pt modelId="{01DE57C8-B6D7-4CF7-ABF2-3C24FBBAB2E9}" type="pres">
      <dgm:prSet presAssocID="{9F256903-3C72-44E2-AA7D-D1978D42ECD0}" presName="sibTrans" presStyleLbl="sibTrans2D1" presStyleIdx="4" presStyleCnt="7"/>
      <dgm:spPr/>
      <dgm:t>
        <a:bodyPr/>
        <a:lstStyle/>
        <a:p>
          <a:endParaRPr lang="en-US"/>
        </a:p>
      </dgm:t>
    </dgm:pt>
    <dgm:pt modelId="{DAF39E32-DFC2-484C-A1FB-56592D69BEFB}" type="pres">
      <dgm:prSet presAssocID="{9F256903-3C72-44E2-AA7D-D1978D42ECD0}" presName="connectorText" presStyleLbl="sibTrans2D1" presStyleIdx="4" presStyleCnt="7"/>
      <dgm:spPr/>
      <dgm:t>
        <a:bodyPr/>
        <a:lstStyle/>
        <a:p>
          <a:endParaRPr lang="en-US"/>
        </a:p>
      </dgm:t>
    </dgm:pt>
    <dgm:pt modelId="{1D7470D3-1D08-4812-87D2-8DA6379B639A}" type="pres">
      <dgm:prSet presAssocID="{440734C7-43FD-46A8-A87B-83698263A088}" presName="node" presStyleLbl="node1" presStyleIdx="5" presStyleCnt="8">
        <dgm:presLayoutVars>
          <dgm:bulletEnabled val="1"/>
        </dgm:presLayoutVars>
      </dgm:prSet>
      <dgm:spPr/>
      <dgm:t>
        <a:bodyPr/>
        <a:lstStyle/>
        <a:p>
          <a:endParaRPr lang="en-US"/>
        </a:p>
      </dgm:t>
    </dgm:pt>
    <dgm:pt modelId="{13699B50-7669-4CCE-9358-5A10164EC6CA}" type="pres">
      <dgm:prSet presAssocID="{54B8C7AA-2934-420D-BD11-9C638DBA250A}" presName="sibTrans" presStyleLbl="sibTrans2D1" presStyleIdx="5" presStyleCnt="7"/>
      <dgm:spPr/>
      <dgm:t>
        <a:bodyPr/>
        <a:lstStyle/>
        <a:p>
          <a:endParaRPr lang="en-US"/>
        </a:p>
      </dgm:t>
    </dgm:pt>
    <dgm:pt modelId="{DB8DE394-182A-4B60-AE72-FF3631C8360D}" type="pres">
      <dgm:prSet presAssocID="{54B8C7AA-2934-420D-BD11-9C638DBA250A}" presName="connectorText" presStyleLbl="sibTrans2D1" presStyleIdx="5" presStyleCnt="7"/>
      <dgm:spPr/>
      <dgm:t>
        <a:bodyPr/>
        <a:lstStyle/>
        <a:p>
          <a:endParaRPr lang="en-US"/>
        </a:p>
      </dgm:t>
    </dgm:pt>
    <dgm:pt modelId="{094195C0-0D05-4695-AD1F-8F4B0A61DC89}" type="pres">
      <dgm:prSet presAssocID="{54698CC6-611A-4832-91D9-4A1A67C999CA}" presName="node" presStyleLbl="node1" presStyleIdx="6" presStyleCnt="8">
        <dgm:presLayoutVars>
          <dgm:bulletEnabled val="1"/>
        </dgm:presLayoutVars>
      </dgm:prSet>
      <dgm:spPr/>
      <dgm:t>
        <a:bodyPr/>
        <a:lstStyle/>
        <a:p>
          <a:endParaRPr lang="en-US"/>
        </a:p>
      </dgm:t>
    </dgm:pt>
    <dgm:pt modelId="{C1F54E27-EEBF-423C-B7A5-A67F8229B1D1}" type="pres">
      <dgm:prSet presAssocID="{6ACE425E-91FA-466F-AF7F-DFA89747860B}" presName="sibTrans" presStyleLbl="sibTrans2D1" presStyleIdx="6" presStyleCnt="7"/>
      <dgm:spPr/>
      <dgm:t>
        <a:bodyPr/>
        <a:lstStyle/>
        <a:p>
          <a:endParaRPr lang="en-US"/>
        </a:p>
      </dgm:t>
    </dgm:pt>
    <dgm:pt modelId="{732D095F-5D87-4715-AAC2-97CBBEA6DA7B}" type="pres">
      <dgm:prSet presAssocID="{6ACE425E-91FA-466F-AF7F-DFA89747860B}" presName="connectorText" presStyleLbl="sibTrans2D1" presStyleIdx="6" presStyleCnt="7"/>
      <dgm:spPr/>
      <dgm:t>
        <a:bodyPr/>
        <a:lstStyle/>
        <a:p>
          <a:endParaRPr lang="en-US"/>
        </a:p>
      </dgm:t>
    </dgm:pt>
    <dgm:pt modelId="{F462C938-697B-494A-BBCF-2FA0821C008B}" type="pres">
      <dgm:prSet presAssocID="{ACA9E3F7-138E-4E87-915A-96C9E9531F22}" presName="node" presStyleLbl="node1" presStyleIdx="7" presStyleCnt="8">
        <dgm:presLayoutVars>
          <dgm:bulletEnabled val="1"/>
        </dgm:presLayoutVars>
      </dgm:prSet>
      <dgm:spPr/>
      <dgm:t>
        <a:bodyPr/>
        <a:lstStyle/>
        <a:p>
          <a:endParaRPr lang="en-US"/>
        </a:p>
      </dgm:t>
    </dgm:pt>
  </dgm:ptLst>
  <dgm:cxnLst>
    <dgm:cxn modelId="{FD2FD0F3-65F3-42F9-9981-1AC57E45F4C9}" type="presOf" srcId="{277A5F17-82DA-47B1-BC18-1D6B0B36E425}" destId="{D8DF254A-719A-4F8E-BC38-8519FD29758C}" srcOrd="0" destOrd="0" presId="urn:microsoft.com/office/officeart/2005/8/layout/process2"/>
    <dgm:cxn modelId="{1C7E2991-9203-47FB-BC0B-2136D3B16BF5}" srcId="{277A5F17-82DA-47B1-BC18-1D6B0B36E425}" destId="{B5D11F7E-B2A1-4586-BDD8-A5A6679FBEB6}" srcOrd="1" destOrd="0" parTransId="{64671477-795F-41B1-8DAD-916973DEB813}" sibTransId="{18C77459-4A58-4E65-8FD3-D22AFB93027A}"/>
    <dgm:cxn modelId="{B8B5B760-BDD3-47E0-B233-69E43B03942E}" type="presOf" srcId="{2E0A3042-C930-4B03-86A8-219303C1054D}" destId="{778105EC-6A01-458A-B351-32FE38A242B7}" srcOrd="0" destOrd="0" presId="urn:microsoft.com/office/officeart/2005/8/layout/process2"/>
    <dgm:cxn modelId="{402079A0-FC2B-4F80-B583-0C5D9EF3C430}" type="presOf" srcId="{9F256903-3C72-44E2-AA7D-D1978D42ECD0}" destId="{DAF39E32-DFC2-484C-A1FB-56592D69BEFB}" srcOrd="1" destOrd="0" presId="urn:microsoft.com/office/officeart/2005/8/layout/process2"/>
    <dgm:cxn modelId="{51CC00F0-452B-4C84-B2D8-359024A8B54D}" type="presOf" srcId="{18C77459-4A58-4E65-8FD3-D22AFB93027A}" destId="{42EAC8F1-8A3D-4350-9653-92A575DB7BC6}" srcOrd="0" destOrd="0" presId="urn:microsoft.com/office/officeart/2005/8/layout/process2"/>
    <dgm:cxn modelId="{B1D82783-5849-4C3C-9085-121CF5B5A148}" type="presOf" srcId="{440734C7-43FD-46A8-A87B-83698263A088}" destId="{1D7470D3-1D08-4812-87D2-8DA6379B639A}" srcOrd="0" destOrd="0" presId="urn:microsoft.com/office/officeart/2005/8/layout/process2"/>
    <dgm:cxn modelId="{3F4698C7-5AEE-461F-8C36-C3716D73BBAE}" type="presOf" srcId="{18C77459-4A58-4E65-8FD3-D22AFB93027A}" destId="{282A6B6A-D3E7-44B9-ABF9-2BDF19DBB4DA}" srcOrd="1" destOrd="0" presId="urn:microsoft.com/office/officeart/2005/8/layout/process2"/>
    <dgm:cxn modelId="{4C593B7C-6C14-444E-B3A4-840C31FEFE1D}" srcId="{277A5F17-82DA-47B1-BC18-1D6B0B36E425}" destId="{05372FAE-AB02-4F92-AC07-DCEA9FFFFBD3}" srcOrd="2" destOrd="0" parTransId="{531AA92C-1E1A-43AB-982D-F1FDC355B160}" sibTransId="{BFD84EA4-B1FE-4797-B6EC-549968E142B6}"/>
    <dgm:cxn modelId="{007B793E-1718-4076-B538-5BE9C142C8F7}" type="presOf" srcId="{B8B6B7EA-6935-448C-9CE0-0A705F8F4426}" destId="{2B764478-76F5-4AB6-A4D0-E356210D312F}" srcOrd="0" destOrd="0" presId="urn:microsoft.com/office/officeart/2005/8/layout/process2"/>
    <dgm:cxn modelId="{CA2E3296-6F9D-4F1C-B8CD-5DA3ED123B64}" srcId="{277A5F17-82DA-47B1-BC18-1D6B0B36E425}" destId="{F4406926-959B-4E70-BD69-055336EFD608}" srcOrd="3" destOrd="0" parTransId="{9FCB14F4-E292-4661-856F-82E772B29A93}" sibTransId="{B8B6B7EA-6935-448C-9CE0-0A705F8F4426}"/>
    <dgm:cxn modelId="{3B934DA8-E8AF-408F-BBD7-C90CEF81CE37}" type="presOf" srcId="{9F256903-3C72-44E2-AA7D-D1978D42ECD0}" destId="{01DE57C8-B6D7-4CF7-ABF2-3C24FBBAB2E9}" srcOrd="0" destOrd="0" presId="urn:microsoft.com/office/officeart/2005/8/layout/process2"/>
    <dgm:cxn modelId="{38167585-DF3E-434F-A050-D1A92A2926B8}" type="presOf" srcId="{2E0A3042-C930-4B03-86A8-219303C1054D}" destId="{4567A1A7-6EFE-4B8D-849D-7F2844C68468}" srcOrd="1" destOrd="0" presId="urn:microsoft.com/office/officeart/2005/8/layout/process2"/>
    <dgm:cxn modelId="{05BFE380-3B16-4270-9033-4384E9EE999C}" type="presOf" srcId="{B8B6B7EA-6935-448C-9CE0-0A705F8F4426}" destId="{174ACE68-9763-4204-B006-728634C5D521}" srcOrd="1" destOrd="0" presId="urn:microsoft.com/office/officeart/2005/8/layout/process2"/>
    <dgm:cxn modelId="{CDCBE152-546F-47AA-9FD1-D892DA428672}" type="presOf" srcId="{ACA9E3F7-138E-4E87-915A-96C9E9531F22}" destId="{F462C938-697B-494A-BBCF-2FA0821C008B}" srcOrd="0" destOrd="0" presId="urn:microsoft.com/office/officeart/2005/8/layout/process2"/>
    <dgm:cxn modelId="{7F8E2D6C-B796-4F40-9B70-53DE011E57E0}" srcId="{277A5F17-82DA-47B1-BC18-1D6B0B36E425}" destId="{440734C7-43FD-46A8-A87B-83698263A088}" srcOrd="5" destOrd="0" parTransId="{3E8B0A58-4879-4C47-8FD7-7732A80EFE24}" sibTransId="{54B8C7AA-2934-420D-BD11-9C638DBA250A}"/>
    <dgm:cxn modelId="{330E46CC-31C4-4258-900C-DD18BAE31C9A}" srcId="{277A5F17-82DA-47B1-BC18-1D6B0B36E425}" destId="{ACA9E3F7-138E-4E87-915A-96C9E9531F22}" srcOrd="7" destOrd="0" parTransId="{6E59818C-08FD-492D-8184-79624B1EF988}" sibTransId="{08AA0FED-1110-41D6-9FD1-63E24A9CDC59}"/>
    <dgm:cxn modelId="{409A0226-8EF4-4655-BB64-D3B5E167662F}" type="presOf" srcId="{B5D11F7E-B2A1-4586-BDD8-A5A6679FBEB6}" destId="{44157F22-016F-4223-A39C-B5A0FF235FC1}" srcOrd="0" destOrd="0" presId="urn:microsoft.com/office/officeart/2005/8/layout/process2"/>
    <dgm:cxn modelId="{F2792C09-7757-4150-8FB6-479682E9B8B7}" type="presOf" srcId="{54698CC6-611A-4832-91D9-4A1A67C999CA}" destId="{094195C0-0D05-4695-AD1F-8F4B0A61DC89}" srcOrd="0" destOrd="0" presId="urn:microsoft.com/office/officeart/2005/8/layout/process2"/>
    <dgm:cxn modelId="{B6E8E374-26E8-42AB-ABDC-9D326398BDA0}" srcId="{277A5F17-82DA-47B1-BC18-1D6B0B36E425}" destId="{CB384D8A-9047-461D-A6DC-BAAC28DB4002}" srcOrd="0" destOrd="0" parTransId="{9368CB4A-E026-45D2-BE8C-A79414A49676}" sibTransId="{2E0A3042-C930-4B03-86A8-219303C1054D}"/>
    <dgm:cxn modelId="{309F6026-94A7-4157-AB71-EDC8B2162438}" type="presOf" srcId="{F4406926-959B-4E70-BD69-055336EFD608}" destId="{53CAF905-3AE3-4204-B286-F59D14B8C903}" srcOrd="0" destOrd="0" presId="urn:microsoft.com/office/officeart/2005/8/layout/process2"/>
    <dgm:cxn modelId="{492B58CD-26BD-4A03-A5DF-C864B3847136}" type="presOf" srcId="{BFD84EA4-B1FE-4797-B6EC-549968E142B6}" destId="{B6793D25-108E-412E-B716-C7AE4339EA37}" srcOrd="0" destOrd="0" presId="urn:microsoft.com/office/officeart/2005/8/layout/process2"/>
    <dgm:cxn modelId="{7A10F96F-A04E-497A-B1BC-368FF36807A1}" type="presOf" srcId="{6ACE425E-91FA-466F-AF7F-DFA89747860B}" destId="{C1F54E27-EEBF-423C-B7A5-A67F8229B1D1}" srcOrd="0" destOrd="0" presId="urn:microsoft.com/office/officeart/2005/8/layout/process2"/>
    <dgm:cxn modelId="{1EBFF4F3-366A-4877-9D82-FA36E691C5A0}" type="presOf" srcId="{54B8C7AA-2934-420D-BD11-9C638DBA250A}" destId="{13699B50-7669-4CCE-9358-5A10164EC6CA}" srcOrd="0" destOrd="0" presId="urn:microsoft.com/office/officeart/2005/8/layout/process2"/>
    <dgm:cxn modelId="{3A73F819-3652-4898-873B-C18050F2B973}" type="presOf" srcId="{BFD84EA4-B1FE-4797-B6EC-549968E142B6}" destId="{4A434E76-EF10-42FD-AC8C-5CCB86D16A9E}" srcOrd="1" destOrd="0" presId="urn:microsoft.com/office/officeart/2005/8/layout/process2"/>
    <dgm:cxn modelId="{A13DA1E3-8D21-4A2E-A818-DD925FA440D7}" type="presOf" srcId="{05372FAE-AB02-4F92-AC07-DCEA9FFFFBD3}" destId="{860B376A-15AC-4822-BC9D-1BCDD8A92D6A}" srcOrd="0" destOrd="0" presId="urn:microsoft.com/office/officeart/2005/8/layout/process2"/>
    <dgm:cxn modelId="{7E3CF545-4C6C-4F09-9303-3F592E5775D3}" type="presOf" srcId="{CBCEB575-061B-46BD-B9E2-E5D90FF1B6A2}" destId="{5064E4BD-10E0-49CA-9AB4-0E473919A45A}" srcOrd="0" destOrd="0" presId="urn:microsoft.com/office/officeart/2005/8/layout/process2"/>
    <dgm:cxn modelId="{24708128-C459-485A-8806-FD9D96948127}" srcId="{277A5F17-82DA-47B1-BC18-1D6B0B36E425}" destId="{CBCEB575-061B-46BD-B9E2-E5D90FF1B6A2}" srcOrd="4" destOrd="0" parTransId="{CBACA31B-257E-445B-997B-DD1E620C23F1}" sibTransId="{9F256903-3C72-44E2-AA7D-D1978D42ECD0}"/>
    <dgm:cxn modelId="{A6623D0D-596D-4C53-A07C-13AD90FE1ACC}" type="presOf" srcId="{CB384D8A-9047-461D-A6DC-BAAC28DB4002}" destId="{607A5467-B988-46D6-8ED0-C4A4FBD8757C}" srcOrd="0" destOrd="0" presId="urn:microsoft.com/office/officeart/2005/8/layout/process2"/>
    <dgm:cxn modelId="{28746A96-39CF-41F3-8E8D-7168C24D4E54}" type="presOf" srcId="{54B8C7AA-2934-420D-BD11-9C638DBA250A}" destId="{DB8DE394-182A-4B60-AE72-FF3631C8360D}" srcOrd="1" destOrd="0" presId="urn:microsoft.com/office/officeart/2005/8/layout/process2"/>
    <dgm:cxn modelId="{53A8D4BB-E889-4FF2-8747-C15089AB4E42}" type="presOf" srcId="{6ACE425E-91FA-466F-AF7F-DFA89747860B}" destId="{732D095F-5D87-4715-AAC2-97CBBEA6DA7B}" srcOrd="1" destOrd="0" presId="urn:microsoft.com/office/officeart/2005/8/layout/process2"/>
    <dgm:cxn modelId="{65E085AE-2296-4FE0-A272-2C3F4394FA94}" srcId="{277A5F17-82DA-47B1-BC18-1D6B0B36E425}" destId="{54698CC6-611A-4832-91D9-4A1A67C999CA}" srcOrd="6" destOrd="0" parTransId="{16878CAB-6F07-4014-A7F9-FC6495A23EA5}" sibTransId="{6ACE425E-91FA-466F-AF7F-DFA89747860B}"/>
    <dgm:cxn modelId="{9DB90AEA-4B96-43B2-BF15-B8D04902EA76}" type="presParOf" srcId="{D8DF254A-719A-4F8E-BC38-8519FD29758C}" destId="{607A5467-B988-46D6-8ED0-C4A4FBD8757C}" srcOrd="0" destOrd="0" presId="urn:microsoft.com/office/officeart/2005/8/layout/process2"/>
    <dgm:cxn modelId="{34764872-A411-4427-A23F-113C68E189E2}" type="presParOf" srcId="{D8DF254A-719A-4F8E-BC38-8519FD29758C}" destId="{778105EC-6A01-458A-B351-32FE38A242B7}" srcOrd="1" destOrd="0" presId="urn:microsoft.com/office/officeart/2005/8/layout/process2"/>
    <dgm:cxn modelId="{3610A767-098B-41B1-A62D-FDCEFC210EFB}" type="presParOf" srcId="{778105EC-6A01-458A-B351-32FE38A242B7}" destId="{4567A1A7-6EFE-4B8D-849D-7F2844C68468}" srcOrd="0" destOrd="0" presId="urn:microsoft.com/office/officeart/2005/8/layout/process2"/>
    <dgm:cxn modelId="{D6E4EFE1-D3DD-4FFA-9479-348C2D812A81}" type="presParOf" srcId="{D8DF254A-719A-4F8E-BC38-8519FD29758C}" destId="{44157F22-016F-4223-A39C-B5A0FF235FC1}" srcOrd="2" destOrd="0" presId="urn:microsoft.com/office/officeart/2005/8/layout/process2"/>
    <dgm:cxn modelId="{60F909F7-9C6E-4C2A-B95C-35BB989D23AD}" type="presParOf" srcId="{D8DF254A-719A-4F8E-BC38-8519FD29758C}" destId="{42EAC8F1-8A3D-4350-9653-92A575DB7BC6}" srcOrd="3" destOrd="0" presId="urn:microsoft.com/office/officeart/2005/8/layout/process2"/>
    <dgm:cxn modelId="{E96A14FB-B3A9-4A7A-B7FA-218272A86114}" type="presParOf" srcId="{42EAC8F1-8A3D-4350-9653-92A575DB7BC6}" destId="{282A6B6A-D3E7-44B9-ABF9-2BDF19DBB4DA}" srcOrd="0" destOrd="0" presId="urn:microsoft.com/office/officeart/2005/8/layout/process2"/>
    <dgm:cxn modelId="{F4EBD2FA-B1C9-4EE0-B627-8AAF635F816F}" type="presParOf" srcId="{D8DF254A-719A-4F8E-BC38-8519FD29758C}" destId="{860B376A-15AC-4822-BC9D-1BCDD8A92D6A}" srcOrd="4" destOrd="0" presId="urn:microsoft.com/office/officeart/2005/8/layout/process2"/>
    <dgm:cxn modelId="{151DAA66-1858-4719-B011-01463CC7FCC2}" type="presParOf" srcId="{D8DF254A-719A-4F8E-BC38-8519FD29758C}" destId="{B6793D25-108E-412E-B716-C7AE4339EA37}" srcOrd="5" destOrd="0" presId="urn:microsoft.com/office/officeart/2005/8/layout/process2"/>
    <dgm:cxn modelId="{E6D9DD6B-B195-4C0C-9474-8CE741B01E68}" type="presParOf" srcId="{B6793D25-108E-412E-B716-C7AE4339EA37}" destId="{4A434E76-EF10-42FD-AC8C-5CCB86D16A9E}" srcOrd="0" destOrd="0" presId="urn:microsoft.com/office/officeart/2005/8/layout/process2"/>
    <dgm:cxn modelId="{BDF8D7BE-959B-4581-8D18-977D9648080D}" type="presParOf" srcId="{D8DF254A-719A-4F8E-BC38-8519FD29758C}" destId="{53CAF905-3AE3-4204-B286-F59D14B8C903}" srcOrd="6" destOrd="0" presId="urn:microsoft.com/office/officeart/2005/8/layout/process2"/>
    <dgm:cxn modelId="{856FDAAA-82D6-4C75-B74B-04EECC6538E3}" type="presParOf" srcId="{D8DF254A-719A-4F8E-BC38-8519FD29758C}" destId="{2B764478-76F5-4AB6-A4D0-E356210D312F}" srcOrd="7" destOrd="0" presId="urn:microsoft.com/office/officeart/2005/8/layout/process2"/>
    <dgm:cxn modelId="{CD618E06-FB4E-4C62-B55E-1D678B058FD1}" type="presParOf" srcId="{2B764478-76F5-4AB6-A4D0-E356210D312F}" destId="{174ACE68-9763-4204-B006-728634C5D521}" srcOrd="0" destOrd="0" presId="urn:microsoft.com/office/officeart/2005/8/layout/process2"/>
    <dgm:cxn modelId="{ED2ED695-B4AF-4598-A408-83E43BFDEE0D}" type="presParOf" srcId="{D8DF254A-719A-4F8E-BC38-8519FD29758C}" destId="{5064E4BD-10E0-49CA-9AB4-0E473919A45A}" srcOrd="8" destOrd="0" presId="urn:microsoft.com/office/officeart/2005/8/layout/process2"/>
    <dgm:cxn modelId="{A2BA9162-8119-4227-A898-3811ED87D9D9}" type="presParOf" srcId="{D8DF254A-719A-4F8E-BC38-8519FD29758C}" destId="{01DE57C8-B6D7-4CF7-ABF2-3C24FBBAB2E9}" srcOrd="9" destOrd="0" presId="urn:microsoft.com/office/officeart/2005/8/layout/process2"/>
    <dgm:cxn modelId="{60823657-B7D8-476B-905F-367604905380}" type="presParOf" srcId="{01DE57C8-B6D7-4CF7-ABF2-3C24FBBAB2E9}" destId="{DAF39E32-DFC2-484C-A1FB-56592D69BEFB}" srcOrd="0" destOrd="0" presId="urn:microsoft.com/office/officeart/2005/8/layout/process2"/>
    <dgm:cxn modelId="{3640B623-2B5B-409C-9996-74028A705F2A}" type="presParOf" srcId="{D8DF254A-719A-4F8E-BC38-8519FD29758C}" destId="{1D7470D3-1D08-4812-87D2-8DA6379B639A}" srcOrd="10" destOrd="0" presId="urn:microsoft.com/office/officeart/2005/8/layout/process2"/>
    <dgm:cxn modelId="{B4F90DF0-E9C4-4F54-B9FC-47CF0F8024DC}" type="presParOf" srcId="{D8DF254A-719A-4F8E-BC38-8519FD29758C}" destId="{13699B50-7669-4CCE-9358-5A10164EC6CA}" srcOrd="11" destOrd="0" presId="urn:microsoft.com/office/officeart/2005/8/layout/process2"/>
    <dgm:cxn modelId="{A10A227F-A6A9-4C84-B9B1-6D03EC093D1B}" type="presParOf" srcId="{13699B50-7669-4CCE-9358-5A10164EC6CA}" destId="{DB8DE394-182A-4B60-AE72-FF3631C8360D}" srcOrd="0" destOrd="0" presId="urn:microsoft.com/office/officeart/2005/8/layout/process2"/>
    <dgm:cxn modelId="{34DF802E-4F5E-49A9-8C24-170FCE399657}" type="presParOf" srcId="{D8DF254A-719A-4F8E-BC38-8519FD29758C}" destId="{094195C0-0D05-4695-AD1F-8F4B0A61DC89}" srcOrd="12" destOrd="0" presId="urn:microsoft.com/office/officeart/2005/8/layout/process2"/>
    <dgm:cxn modelId="{7DF4014C-F2BF-449F-BA86-3A5845F32B83}" type="presParOf" srcId="{D8DF254A-719A-4F8E-BC38-8519FD29758C}" destId="{C1F54E27-EEBF-423C-B7A5-A67F8229B1D1}" srcOrd="13" destOrd="0" presId="urn:microsoft.com/office/officeart/2005/8/layout/process2"/>
    <dgm:cxn modelId="{25E4753D-76FA-4DA3-91B7-F6003B17D2B0}" type="presParOf" srcId="{C1F54E27-EEBF-423C-B7A5-A67F8229B1D1}" destId="{732D095F-5D87-4715-AAC2-97CBBEA6DA7B}" srcOrd="0" destOrd="0" presId="urn:microsoft.com/office/officeart/2005/8/layout/process2"/>
    <dgm:cxn modelId="{79B7FBA8-C938-4E12-A980-315D2E91CC93}" type="presParOf" srcId="{D8DF254A-719A-4F8E-BC38-8519FD29758C}" destId="{F462C938-697B-494A-BBCF-2FA0821C008B}" srcOrd="1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611027" y="667927"/>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611027" y="667927"/>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611027" y="667927"/>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611027" y="667927"/>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42875" y="1741084"/>
          <a:ext cx="2591649" cy="2309031"/>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err="1" smtClean="0"/>
            <a:t>Phương</a:t>
          </a:r>
          <a:r>
            <a:rPr lang="en-US" sz="2800" kern="1200" dirty="0" smtClean="0"/>
            <a:t> </a:t>
          </a:r>
          <a:r>
            <a:rPr lang="en-US" sz="2800" kern="1200" dirty="0" err="1" smtClean="0"/>
            <a:t>thức</a:t>
          </a:r>
          <a:r>
            <a:rPr lang="en-US" sz="2800" kern="1200" dirty="0" smtClean="0"/>
            <a:t> </a:t>
          </a:r>
          <a:r>
            <a:rPr lang="en-US" sz="2800" kern="1200" dirty="0" err="1" smtClean="0"/>
            <a:t>sản</a:t>
          </a:r>
          <a:r>
            <a:rPr lang="en-US" sz="2800" kern="1200" dirty="0" smtClean="0"/>
            <a:t> </a:t>
          </a:r>
          <a:r>
            <a:rPr lang="en-US" sz="2800" kern="1200" dirty="0" err="1" smtClean="0"/>
            <a:t>xuất</a:t>
          </a:r>
          <a:r>
            <a:rPr lang="en-US" sz="2800" kern="1200" dirty="0" smtClean="0"/>
            <a:t> </a:t>
          </a:r>
          <a:r>
            <a:rPr lang="en-US" sz="2800" kern="1200" dirty="0" err="1" smtClean="0"/>
            <a:t>ngành</a:t>
          </a:r>
          <a:r>
            <a:rPr lang="en-US" sz="2800" kern="1200" dirty="0" smtClean="0"/>
            <a:t> </a:t>
          </a:r>
          <a:r>
            <a:rPr lang="en-US" sz="2800" kern="1200" dirty="0" err="1" smtClean="0"/>
            <a:t>dệt</a:t>
          </a:r>
          <a:r>
            <a:rPr lang="en-US" sz="2800" kern="1200" dirty="0" smtClean="0"/>
            <a:t> may.</a:t>
          </a:r>
          <a:endParaRPr lang="en-US" sz="2800" kern="1200" dirty="0"/>
        </a:p>
      </dsp:txBody>
      <dsp:txXfrm>
        <a:off x="3922413" y="2079234"/>
        <a:ext cx="1832573" cy="1632731"/>
      </dsp:txXfrm>
    </dsp:sp>
    <dsp:sp modelId="{038823BB-D703-453A-A54E-D4694DAB7CA1}">
      <dsp:nvSpPr>
        <dsp:cNvPr id="0" name=""/>
        <dsp:cNvSpPr/>
      </dsp:nvSpPr>
      <dsp:spPr>
        <a:xfrm>
          <a:off x="3969234" y="1835"/>
          <a:ext cx="1738931"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1.Kể </a:t>
          </a:r>
          <a:r>
            <a:rPr lang="en-US" sz="2400" kern="1200" dirty="0" err="1" smtClean="0"/>
            <a:t>tên</a:t>
          </a:r>
          <a:endParaRPr lang="en-US" sz="2400" kern="1200" dirty="0"/>
        </a:p>
      </dsp:txBody>
      <dsp:txXfrm>
        <a:off x="4223895" y="212066"/>
        <a:ext cx="1229609" cy="1015082"/>
      </dsp:txXfrm>
    </dsp:sp>
    <dsp:sp modelId="{22E49C55-C3D8-4DB2-AC61-BD2DB99AB396}">
      <dsp:nvSpPr>
        <dsp:cNvPr id="0" name=""/>
        <dsp:cNvSpPr/>
      </dsp:nvSpPr>
      <dsp:spPr>
        <a:xfrm>
          <a:off x="6296920" y="2177827"/>
          <a:ext cx="1435544" cy="1435544"/>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2. </a:t>
          </a:r>
          <a:r>
            <a:rPr lang="en-US" sz="2400" kern="1200" dirty="0" err="1" smtClean="0"/>
            <a:t>Nêu</a:t>
          </a:r>
          <a:r>
            <a:rPr lang="en-US" sz="2400" kern="1200" dirty="0" smtClean="0"/>
            <a:t> </a:t>
          </a:r>
          <a:r>
            <a:rPr lang="en-US" sz="2400" kern="1200" dirty="0" err="1" smtClean="0"/>
            <a:t>khái</a:t>
          </a:r>
          <a:r>
            <a:rPr lang="en-US" sz="2400" kern="1200" dirty="0" smtClean="0"/>
            <a:t> </a:t>
          </a:r>
          <a:r>
            <a:rPr lang="en-US" sz="2400" kern="1200" dirty="0" err="1" smtClean="0"/>
            <a:t>niệm</a:t>
          </a:r>
          <a:endParaRPr lang="en-US" sz="2400" kern="1200" dirty="0"/>
        </a:p>
      </dsp:txBody>
      <dsp:txXfrm>
        <a:off x="6507151" y="2388058"/>
        <a:ext cx="1015082" cy="1015082"/>
      </dsp:txXfrm>
    </dsp:sp>
    <dsp:sp modelId="{5AA516A6-C817-4DDA-9D15-9CCEBFD50881}">
      <dsp:nvSpPr>
        <dsp:cNvPr id="0" name=""/>
        <dsp:cNvSpPr/>
      </dsp:nvSpPr>
      <dsp:spPr>
        <a:xfrm>
          <a:off x="4120927" y="4353820"/>
          <a:ext cx="1435544" cy="1435544"/>
        </a:xfrm>
        <a:prstGeom prst="ellipse">
          <a:avLst/>
        </a:prstGeom>
        <a:solidFill>
          <a:schemeClr val="accent3">
            <a:hueOff val="9367742"/>
            <a:satOff val="-7949"/>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3. </a:t>
          </a:r>
          <a:r>
            <a:rPr lang="en-US" sz="2800" kern="1200" dirty="0" err="1" smtClean="0"/>
            <a:t>Nêu</a:t>
          </a:r>
          <a:r>
            <a:rPr lang="en-US" sz="2800" kern="1200" dirty="0" smtClean="0"/>
            <a:t> </a:t>
          </a:r>
          <a:r>
            <a:rPr lang="en-US" sz="2800" kern="1200" dirty="0" err="1" smtClean="0"/>
            <a:t>ví</a:t>
          </a:r>
          <a:r>
            <a:rPr lang="en-US" sz="2800" kern="1200" dirty="0" smtClean="0"/>
            <a:t> </a:t>
          </a:r>
          <a:r>
            <a:rPr lang="en-US" sz="2800" kern="1200" dirty="0" err="1" smtClean="0"/>
            <a:t>dụ</a:t>
          </a:r>
          <a:endParaRPr lang="en-US" sz="2800" kern="1200" dirty="0"/>
        </a:p>
      </dsp:txBody>
      <dsp:txXfrm>
        <a:off x="4331158" y="4564051"/>
        <a:ext cx="1015082" cy="1015082"/>
      </dsp:txXfrm>
    </dsp:sp>
    <dsp:sp modelId="{F00FAAE5-AFCC-4A84-85AE-0A510543EDD5}">
      <dsp:nvSpPr>
        <dsp:cNvPr id="0" name=""/>
        <dsp:cNvSpPr/>
      </dsp:nvSpPr>
      <dsp:spPr>
        <a:xfrm>
          <a:off x="1944935" y="2177827"/>
          <a:ext cx="1435544" cy="1435544"/>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4. </a:t>
          </a:r>
          <a:r>
            <a:rPr lang="en-US" sz="2800" kern="1200" dirty="0" err="1" smtClean="0"/>
            <a:t>Nhận</a:t>
          </a:r>
          <a:r>
            <a:rPr lang="en-US" sz="2800" kern="1200" dirty="0" smtClean="0"/>
            <a:t> </a:t>
          </a:r>
          <a:r>
            <a:rPr lang="en-US" sz="2800" kern="1200" dirty="0" err="1" smtClean="0"/>
            <a:t>xét</a:t>
          </a:r>
          <a:endParaRPr lang="en-US" sz="2800" kern="1200" dirty="0"/>
        </a:p>
      </dsp:txBody>
      <dsp:txXfrm>
        <a:off x="2155166" y="2388058"/>
        <a:ext cx="1015082" cy="1015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166676" y="416731"/>
          <a:ext cx="7534656" cy="10692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10490" rIns="110490" bIns="110490" numCol="1" spcCol="1270" anchor="ctr" anchorCtr="0">
          <a:noAutofit/>
        </a:bodyPr>
        <a:lstStyle/>
        <a:p>
          <a:pPr lvl="0" algn="l" defTabSz="1289050">
            <a:lnSpc>
              <a:spcPct val="90000"/>
            </a:lnSpc>
            <a:spcBef>
              <a:spcPct val="0"/>
            </a:spcBef>
            <a:spcAft>
              <a:spcPct val="35000"/>
            </a:spcAft>
          </a:pPr>
          <a:r>
            <a:rPr lang="en-US" sz="2900" b="0" kern="1200" cap="none" spc="0" dirty="0" err="1" smtClean="0">
              <a:ln w="0"/>
              <a:solidFill>
                <a:schemeClr val="tx1"/>
              </a:solidFill>
              <a:effectLst>
                <a:outerShdw blurRad="38100" dist="19050" dir="2700000" algn="tl" rotWithShape="0">
                  <a:schemeClr val="dk1">
                    <a:alpha val="40000"/>
                  </a:schemeClr>
                </a:outerShdw>
              </a:effectLst>
            </a:rPr>
            <a:t>Tìm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kiếm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và</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lựa</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chọn</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nhà</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cung</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cấp</a:t>
          </a:r>
          <a:r>
            <a:rPr lang="en-US" sz="2900" b="0" kern="1200" cap="none" spc="0" dirty="0" smtClean="0">
              <a:ln w="0"/>
              <a:solidFill>
                <a:schemeClr val="tx1"/>
              </a:solidFill>
              <a:effectLst>
                <a:outerShdw blurRad="38100" dist="19050" dir="2700000" algn="tl" rotWithShape="0">
                  <a:schemeClr val="dk1">
                    <a:alpha val="40000"/>
                  </a:schemeClr>
                </a:outerShdw>
              </a:effectLst>
            </a:rPr>
            <a:t> NPL</a:t>
          </a:r>
          <a:endParaRPr lang="en-US" sz="2900" b="0" kern="1200" cap="none" spc="0" dirty="0">
            <a:ln w="0"/>
            <a:solidFill>
              <a:schemeClr val="tx1"/>
            </a:solidFill>
            <a:effectLst>
              <a:outerShdw blurRad="38100" dist="19050" dir="2700000" algn="tl" rotWithShape="0">
                <a:schemeClr val="dk1">
                  <a:alpha val="40000"/>
                </a:schemeClr>
              </a:outerShdw>
            </a:effectLst>
          </a:endParaRPr>
        </a:p>
      </dsp:txBody>
      <dsp:txXfrm>
        <a:off x="166676" y="416731"/>
        <a:ext cx="7534656" cy="1069285"/>
      </dsp:txXfrm>
    </dsp:sp>
    <dsp:sp modelId="{1BBB8544-FF40-46BE-9BC2-FD416B5AFC94}">
      <dsp:nvSpPr>
        <dsp:cNvPr id="0" name=""/>
        <dsp:cNvSpPr/>
      </dsp:nvSpPr>
      <dsp:spPr>
        <a:xfrm>
          <a:off x="304802" y="569117"/>
          <a:ext cx="1095002" cy="87205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2413" y="2836067"/>
          <a:ext cx="7572706" cy="99822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10490" rIns="110490" bIns="110490" numCol="1" spcCol="1270" anchor="ctr" anchorCtr="0">
          <a:noAutofit/>
        </a:bodyPr>
        <a:lstStyle/>
        <a:p>
          <a:pPr lvl="0" algn="l" defTabSz="1289050">
            <a:lnSpc>
              <a:spcPct val="90000"/>
            </a:lnSpc>
            <a:spcBef>
              <a:spcPct val="0"/>
            </a:spcBef>
            <a:spcAft>
              <a:spcPct val="35000"/>
            </a:spcAft>
          </a:pPr>
          <a:r>
            <a:rPr lang="en-US" sz="2900" b="0" kern="1200" cap="none" spc="0" dirty="0" err="1" smtClean="0">
              <a:ln w="0"/>
              <a:solidFill>
                <a:schemeClr val="tx1"/>
              </a:solidFill>
              <a:effectLst>
                <a:outerShdw blurRad="38100" dist="19050" dir="2700000" algn="tl" rotWithShape="0">
                  <a:schemeClr val="dk1">
                    <a:alpha val="40000"/>
                  </a:schemeClr>
                </a:outerShdw>
              </a:effectLst>
            </a:rPr>
            <a:t>Tìm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kiếm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và</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lựa</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chọn</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công</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ty</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gia</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công</a:t>
          </a:r>
          <a:endParaRPr lang="en-US" sz="2900" b="0" kern="1200" cap="none" spc="0" dirty="0">
            <a:ln w="0"/>
            <a:solidFill>
              <a:schemeClr val="tx1"/>
            </a:solidFill>
            <a:effectLst>
              <a:outerShdw blurRad="38100" dist="19050" dir="2700000" algn="tl" rotWithShape="0">
                <a:schemeClr val="dk1">
                  <a:alpha val="40000"/>
                </a:schemeClr>
              </a:outerShdw>
            </a:effectLst>
          </a:endParaRPr>
        </a:p>
      </dsp:txBody>
      <dsp:txXfrm>
        <a:off x="152413" y="2836067"/>
        <a:ext cx="7572706" cy="998224"/>
      </dsp:txXfrm>
    </dsp:sp>
    <dsp:sp modelId="{B4A0F5A2-51C6-45C7-A17E-0BB067A82B61}">
      <dsp:nvSpPr>
        <dsp:cNvPr id="0" name=""/>
        <dsp:cNvSpPr/>
      </dsp:nvSpPr>
      <dsp:spPr>
        <a:xfrm>
          <a:off x="304805" y="2952737"/>
          <a:ext cx="981078" cy="82567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7A5467-B988-46D6-8ED0-C4A4FBD8757C}">
      <dsp:nvSpPr>
        <dsp:cNvPr id="0" name=""/>
        <dsp:cNvSpPr/>
      </dsp:nvSpPr>
      <dsp:spPr>
        <a:xfrm>
          <a:off x="3393682" y="3797"/>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Xác định nhu cầu</a:t>
          </a:r>
        </a:p>
      </dsp:txBody>
      <dsp:txXfrm>
        <a:off x="3404242" y="14357"/>
        <a:ext cx="1421115" cy="339438"/>
      </dsp:txXfrm>
    </dsp:sp>
    <dsp:sp modelId="{778105EC-6A01-458A-B351-32FE38A242B7}">
      <dsp:nvSpPr>
        <dsp:cNvPr id="0" name=""/>
        <dsp:cNvSpPr/>
      </dsp:nvSpPr>
      <dsp:spPr>
        <a:xfrm rot="5400000">
          <a:off x="4047195" y="373370"/>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386891"/>
        <a:ext cx="97351" cy="94646"/>
      </dsp:txXfrm>
    </dsp:sp>
    <dsp:sp modelId="{44157F22-016F-4223-A39C-B5A0FF235FC1}">
      <dsp:nvSpPr>
        <dsp:cNvPr id="0" name=""/>
        <dsp:cNvSpPr/>
      </dsp:nvSpPr>
      <dsp:spPr>
        <a:xfrm>
          <a:off x="3393682" y="544636"/>
          <a:ext cx="1442235" cy="503899"/>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Tìm kiếm nhà cung cấp</a:t>
          </a:r>
        </a:p>
      </dsp:txBody>
      <dsp:txXfrm>
        <a:off x="3408441" y="559395"/>
        <a:ext cx="1412717" cy="474381"/>
      </dsp:txXfrm>
    </dsp:sp>
    <dsp:sp modelId="{42EAC8F1-8A3D-4350-9653-92A575DB7BC6}">
      <dsp:nvSpPr>
        <dsp:cNvPr id="0" name=""/>
        <dsp:cNvSpPr/>
      </dsp:nvSpPr>
      <dsp:spPr>
        <a:xfrm rot="5400000">
          <a:off x="4047195" y="1057549"/>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1071070"/>
        <a:ext cx="97351" cy="94646"/>
      </dsp:txXfrm>
    </dsp:sp>
    <dsp:sp modelId="{860B376A-15AC-4822-BC9D-1BCDD8A92D6A}">
      <dsp:nvSpPr>
        <dsp:cNvPr id="0" name=""/>
        <dsp:cNvSpPr/>
      </dsp:nvSpPr>
      <dsp:spPr>
        <a:xfrm>
          <a:off x="3393682" y="1228814"/>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Đánh giá nhà cung cấp</a:t>
          </a:r>
        </a:p>
      </dsp:txBody>
      <dsp:txXfrm>
        <a:off x="3404242" y="1239374"/>
        <a:ext cx="1421115" cy="339438"/>
      </dsp:txXfrm>
    </dsp:sp>
    <dsp:sp modelId="{B6793D25-108E-412E-B716-C7AE4339EA37}">
      <dsp:nvSpPr>
        <dsp:cNvPr id="0" name=""/>
        <dsp:cNvSpPr/>
      </dsp:nvSpPr>
      <dsp:spPr>
        <a:xfrm rot="5400000">
          <a:off x="4047195" y="1598387"/>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1611908"/>
        <a:ext cx="97351" cy="94646"/>
      </dsp:txXfrm>
    </dsp:sp>
    <dsp:sp modelId="{53CAF905-3AE3-4204-B286-F59D14B8C903}">
      <dsp:nvSpPr>
        <dsp:cNvPr id="0" name=""/>
        <dsp:cNvSpPr/>
      </dsp:nvSpPr>
      <dsp:spPr>
        <a:xfrm>
          <a:off x="3393682" y="1769652"/>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Lựa chọn NCC tiềm năng</a:t>
          </a:r>
        </a:p>
      </dsp:txBody>
      <dsp:txXfrm>
        <a:off x="3404242" y="1780212"/>
        <a:ext cx="1421115" cy="339438"/>
      </dsp:txXfrm>
    </dsp:sp>
    <dsp:sp modelId="{2B764478-76F5-4AB6-A4D0-E356210D312F}">
      <dsp:nvSpPr>
        <dsp:cNvPr id="0" name=""/>
        <dsp:cNvSpPr/>
      </dsp:nvSpPr>
      <dsp:spPr>
        <a:xfrm rot="5400000">
          <a:off x="4047195" y="2139225"/>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2152746"/>
        <a:ext cx="97351" cy="94646"/>
      </dsp:txXfrm>
    </dsp:sp>
    <dsp:sp modelId="{5064E4BD-10E0-49CA-9AB4-0E473919A45A}">
      <dsp:nvSpPr>
        <dsp:cNvPr id="0" name=""/>
        <dsp:cNvSpPr/>
      </dsp:nvSpPr>
      <dsp:spPr>
        <a:xfrm>
          <a:off x="3393682" y="2310491"/>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Gửi mẫu vải, TCKT NPL</a:t>
          </a:r>
        </a:p>
      </dsp:txBody>
      <dsp:txXfrm>
        <a:off x="3404242" y="2321051"/>
        <a:ext cx="1421115" cy="339438"/>
      </dsp:txXfrm>
    </dsp:sp>
    <dsp:sp modelId="{01DE57C8-B6D7-4CF7-ABF2-3C24FBBAB2E9}">
      <dsp:nvSpPr>
        <dsp:cNvPr id="0" name=""/>
        <dsp:cNvSpPr/>
      </dsp:nvSpPr>
      <dsp:spPr>
        <a:xfrm rot="5400000">
          <a:off x="4047195" y="2680064"/>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2693585"/>
        <a:ext cx="97351" cy="94646"/>
      </dsp:txXfrm>
    </dsp:sp>
    <dsp:sp modelId="{1D7470D3-1D08-4812-87D2-8DA6379B639A}">
      <dsp:nvSpPr>
        <dsp:cNvPr id="0" name=""/>
        <dsp:cNvSpPr/>
      </dsp:nvSpPr>
      <dsp:spPr>
        <a:xfrm>
          <a:off x="3393682" y="2851329"/>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So sánh các nhà cung cấp</a:t>
          </a:r>
        </a:p>
      </dsp:txBody>
      <dsp:txXfrm>
        <a:off x="3404242" y="2861889"/>
        <a:ext cx="1421115" cy="339438"/>
      </dsp:txXfrm>
    </dsp:sp>
    <dsp:sp modelId="{13699B50-7669-4CCE-9358-5A10164EC6CA}">
      <dsp:nvSpPr>
        <dsp:cNvPr id="0" name=""/>
        <dsp:cNvSpPr/>
      </dsp:nvSpPr>
      <dsp:spPr>
        <a:xfrm rot="5400000">
          <a:off x="4047195" y="3220902"/>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3234423"/>
        <a:ext cx="97351" cy="94646"/>
      </dsp:txXfrm>
    </dsp:sp>
    <dsp:sp modelId="{094195C0-0D05-4695-AD1F-8F4B0A61DC89}">
      <dsp:nvSpPr>
        <dsp:cNvPr id="0" name=""/>
        <dsp:cNvSpPr/>
      </dsp:nvSpPr>
      <dsp:spPr>
        <a:xfrm>
          <a:off x="3393682" y="3392167"/>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Gửi cho sếp/khách hàng duyệt</a:t>
          </a:r>
        </a:p>
      </dsp:txBody>
      <dsp:txXfrm>
        <a:off x="3404242" y="3402727"/>
        <a:ext cx="1421115" cy="339438"/>
      </dsp:txXfrm>
    </dsp:sp>
    <dsp:sp modelId="{C1F54E27-EEBF-423C-B7A5-A67F8229B1D1}">
      <dsp:nvSpPr>
        <dsp:cNvPr id="0" name=""/>
        <dsp:cNvSpPr/>
      </dsp:nvSpPr>
      <dsp:spPr>
        <a:xfrm rot="5400000">
          <a:off x="4047195" y="3761740"/>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3775261"/>
        <a:ext cx="97351" cy="94646"/>
      </dsp:txXfrm>
    </dsp:sp>
    <dsp:sp modelId="{F462C938-697B-494A-BBCF-2FA0821C008B}">
      <dsp:nvSpPr>
        <dsp:cNvPr id="0" name=""/>
        <dsp:cNvSpPr/>
      </dsp:nvSpPr>
      <dsp:spPr>
        <a:xfrm>
          <a:off x="3393682" y="3933006"/>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Lựa chọn nhà cung cấp chính thức</a:t>
          </a:r>
        </a:p>
      </dsp:txBody>
      <dsp:txXfrm>
        <a:off x="3404242" y="3943566"/>
        <a:ext cx="1421115" cy="339438"/>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5/15/2020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pPr>
                <a:defRPr/>
              </a:pPr>
              <a:t>9</a:t>
            </a:fld>
            <a:endParaRPr lang="en-US"/>
          </a:p>
        </p:txBody>
      </p:sp>
    </p:spTree>
    <p:extLst>
      <p:ext uri="{BB962C8B-B14F-4D97-AF65-F5344CB8AC3E}">
        <p14:creationId xmlns:p14="http://schemas.microsoft.com/office/powerpoint/2010/main" val="625665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pPr>
                <a:defRPr/>
              </a:pPr>
              <a:t>34</a:t>
            </a:fld>
            <a:endParaRPr lang="en-US"/>
          </a:p>
        </p:txBody>
      </p:sp>
    </p:spTree>
    <p:extLst>
      <p:ext uri="{BB962C8B-B14F-4D97-AF65-F5344CB8AC3E}">
        <p14:creationId xmlns:p14="http://schemas.microsoft.com/office/powerpoint/2010/main" val="62566593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351701367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vi-VN" sz="2600" dirty="0" smtClean="0">
                <a:solidFill>
                  <a:schemeClr val="tx1"/>
                </a:solidFill>
              </a:rPr>
              <a:t>GV</a:t>
            </a:r>
            <a:r>
              <a:rPr lang="en-US" sz="2600" dirty="0" smtClean="0">
                <a:solidFill>
                  <a:schemeClr val="tx1"/>
                </a:solidFill>
              </a:rPr>
              <a:t>: PHẠM T </a:t>
            </a:r>
            <a:r>
              <a:rPr lang="en-US" sz="2600" dirty="0" err="1" smtClean="0">
                <a:solidFill>
                  <a:schemeClr val="tx1"/>
                </a:solidFill>
              </a:rPr>
              <a:t>T</a:t>
            </a:r>
            <a:r>
              <a:rPr lang="en-US" sz="2600" dirty="0" smtClean="0">
                <a:solidFill>
                  <a:schemeClr val="tx1"/>
                </a:solidFill>
              </a:rPr>
              <a:t>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3276600"/>
            <a:ext cx="8229600" cy="1447800"/>
          </a:xfrm>
          <a:prstGeom prst="rect">
            <a:avLst/>
          </a:prstGeom>
          <a:noFill/>
          <a:ln w="9525" algn="ctr">
            <a:noFill/>
            <a:miter lim="800000"/>
            <a:headEnd/>
            <a:tailEnd/>
          </a:ln>
          <a:effectLst/>
        </p:spPr>
        <p:txBody>
          <a:bodyPr anchor="ctr"/>
          <a:lstStyle/>
          <a:p>
            <a:pPr algn="ctr">
              <a:defRPr/>
            </a:pPr>
            <a:r>
              <a:rPr lang="vi-VN" sz="4800" b="1" kern="0" dirty="0" smtClean="0">
                <a:solidFill>
                  <a:srgbClr val="FF0000"/>
                </a:solidFill>
                <a:latin typeface="+mj-lt"/>
                <a:ea typeface="+mj-ea"/>
                <a:cs typeface="+mj-cs"/>
              </a:rPr>
              <a:t>Chương 2</a:t>
            </a:r>
            <a:r>
              <a:rPr lang="en-US" sz="4800" b="1" kern="0" dirty="0" smtClean="0">
                <a:solidFill>
                  <a:srgbClr val="FF0000"/>
                </a:solidFill>
                <a:latin typeface="+mj-lt"/>
                <a:ea typeface="+mj-ea"/>
                <a:cs typeface="+mj-cs"/>
              </a:rPr>
              <a:t>: TR</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ỂN KHAI CÔNG V</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ỆC CỦA NHÂN VIÊN QLĐH (</a:t>
            </a:r>
            <a:r>
              <a:rPr lang="en-US" sz="4800" b="1" kern="0" dirty="0" err="1" smtClean="0">
                <a:solidFill>
                  <a:srgbClr val="FF0000"/>
                </a:solidFill>
                <a:latin typeface="+mj-lt"/>
                <a:ea typeface="+mj-ea"/>
                <a:cs typeface="+mj-cs"/>
              </a:rPr>
              <a:t>tiết</a:t>
            </a:r>
            <a:r>
              <a:rPr lang="en-US" sz="4800" b="1" kern="0" dirty="0" smtClean="0">
                <a:solidFill>
                  <a:srgbClr val="FF0000"/>
                </a:solidFill>
                <a:latin typeface="+mj-lt"/>
                <a:ea typeface="+mj-ea"/>
                <a:cs typeface="+mj-cs"/>
              </a:rPr>
              <a:t> 3,4)</a:t>
            </a:r>
            <a:endParaRPr lang="en-US" sz="4800" b="1" kern="0" dirty="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a:t>
            </a:r>
            <a:r>
              <a:rPr lang="en-US" dirty="0" smtClean="0"/>
              <a:t> </a:t>
            </a:r>
            <a:r>
              <a:rPr lang="en-US" dirty="0" err="1" smtClean="0"/>
              <a:t>thông</a:t>
            </a:r>
            <a:r>
              <a:rPr lang="en-US" dirty="0" smtClean="0"/>
              <a:t> tin </a:t>
            </a:r>
            <a:r>
              <a:rPr lang="en-US" dirty="0" err="1" smtClean="0"/>
              <a:t>tìm</a:t>
            </a:r>
            <a:r>
              <a:rPr lang="en-US" dirty="0" smtClean="0"/>
              <a:t> </a:t>
            </a:r>
            <a:r>
              <a:rPr lang="en-US" dirty="0" err="1" smtClean="0"/>
              <a:t>kiếm</a:t>
            </a:r>
            <a:r>
              <a:rPr lang="en-US" dirty="0" smtClean="0"/>
              <a:t> </a:t>
            </a:r>
            <a:r>
              <a:rPr lang="en-US" dirty="0" err="1" smtClean="0"/>
              <a:t>và</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nhà</a:t>
            </a:r>
            <a:r>
              <a:rPr lang="en-US" dirty="0" smtClean="0"/>
              <a:t> </a:t>
            </a:r>
            <a:r>
              <a:rPr lang="en-US" dirty="0" err="1" smtClean="0"/>
              <a:t>cung</a:t>
            </a:r>
            <a:r>
              <a:rPr lang="en-US" dirty="0" smtClean="0"/>
              <a:t> </a:t>
            </a:r>
            <a:r>
              <a:rPr lang="en-US" dirty="0" err="1" smtClean="0"/>
              <a:t>cấp</a:t>
            </a:r>
            <a:r>
              <a:rPr lang="en-US" dirty="0" smtClean="0"/>
              <a:t> NPL, </a:t>
            </a:r>
            <a:r>
              <a:rPr lang="en-US" dirty="0" err="1" smtClean="0"/>
              <a:t>công</a:t>
            </a:r>
            <a:r>
              <a:rPr lang="en-US" dirty="0" smtClean="0"/>
              <a:t> </a:t>
            </a:r>
            <a:r>
              <a:rPr lang="en-US" dirty="0" err="1" smtClean="0"/>
              <a:t>ty</a:t>
            </a:r>
            <a:r>
              <a:rPr lang="en-US" dirty="0" smtClean="0"/>
              <a:t> </a:t>
            </a:r>
            <a:r>
              <a:rPr lang="en-US" dirty="0" err="1" smtClean="0"/>
              <a:t>gia</a:t>
            </a:r>
            <a:r>
              <a:rPr lang="en-US" dirty="0" smtClean="0"/>
              <a:t> </a:t>
            </a:r>
            <a:r>
              <a:rPr lang="en-US" dirty="0" err="1" smtClean="0"/>
              <a:t>công</a:t>
            </a:r>
            <a:r>
              <a:rPr lang="en-US" dirty="0" smtClean="0"/>
              <a:t>.</a:t>
            </a:r>
          </a:p>
          <a:p>
            <a:pPr lvl="0">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a:t>tìm</a:t>
            </a:r>
            <a:r>
              <a:rPr lang="en-US" dirty="0"/>
              <a:t> </a:t>
            </a:r>
            <a:r>
              <a:rPr lang="en-US" dirty="0" err="1"/>
              <a:t>kiếm</a:t>
            </a:r>
            <a:r>
              <a:rPr lang="en-US" dirty="0"/>
              <a:t> </a:t>
            </a:r>
            <a:r>
              <a:rPr lang="en-US" dirty="0" err="1"/>
              <a:t>và</a:t>
            </a:r>
            <a:r>
              <a:rPr lang="en-US" dirty="0"/>
              <a:t> </a:t>
            </a:r>
            <a:r>
              <a:rPr lang="en-US" dirty="0" err="1"/>
              <a:t>lựa</a:t>
            </a:r>
            <a:r>
              <a:rPr lang="en-US" dirty="0"/>
              <a:t> </a:t>
            </a:r>
            <a:r>
              <a:rPr lang="en-US" dirty="0" err="1"/>
              <a:t>chọn</a:t>
            </a:r>
            <a:r>
              <a:rPr lang="en-US" dirty="0"/>
              <a:t> </a:t>
            </a:r>
            <a:r>
              <a:rPr lang="en-US" dirty="0" err="1"/>
              <a:t>nhà</a:t>
            </a:r>
            <a:r>
              <a:rPr lang="en-US" dirty="0"/>
              <a:t> </a:t>
            </a:r>
            <a:r>
              <a:rPr lang="en-US" dirty="0" err="1"/>
              <a:t>cung</a:t>
            </a:r>
            <a:r>
              <a:rPr lang="en-US" dirty="0"/>
              <a:t> </a:t>
            </a:r>
            <a:r>
              <a:rPr lang="en-US" dirty="0" err="1"/>
              <a:t>cấp</a:t>
            </a:r>
            <a:r>
              <a:rPr lang="en-US" dirty="0"/>
              <a:t> NPL, </a:t>
            </a:r>
            <a:r>
              <a:rPr lang="en-US" dirty="0" err="1"/>
              <a:t>công</a:t>
            </a:r>
            <a:r>
              <a:rPr lang="en-US" dirty="0"/>
              <a:t> </a:t>
            </a:r>
            <a:r>
              <a:rPr lang="en-US" dirty="0" err="1"/>
              <a:t>ty</a:t>
            </a:r>
            <a:r>
              <a:rPr lang="en-US" dirty="0"/>
              <a:t> </a:t>
            </a:r>
            <a:r>
              <a:rPr lang="en-US" dirty="0" err="1"/>
              <a:t>gia</a:t>
            </a:r>
            <a:r>
              <a:rPr lang="en-US" dirty="0"/>
              <a:t> </a:t>
            </a:r>
            <a:r>
              <a:rPr lang="en-US" dirty="0" err="1"/>
              <a:t>công</a:t>
            </a:r>
            <a:r>
              <a:rPr lang="en-US" dirty="0"/>
              <a:t>.</a:t>
            </a:r>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endParaRPr lang="en-US" dirty="0" smtClean="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graphicFrame>
        <p:nvGraphicFramePr>
          <p:cNvPr id="7" name="Diagram 6"/>
          <p:cNvGraphicFramePr/>
          <p:nvPr>
            <p:extLst>
              <p:ext uri="{D42A27DB-BD31-4B8C-83A1-F6EECF244321}">
                <p14:modId xmlns:p14="http://schemas.microsoft.com/office/powerpoint/2010/main" val="1709554701"/>
              </p:ext>
            </p:extLst>
          </p:nvPr>
        </p:nvGraphicFramePr>
        <p:xfrm>
          <a:off x="685800" y="12192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881187" y="2819400"/>
            <a:ext cx="7077075" cy="369332"/>
          </a:xfrm>
          <a:prstGeom prst="rect">
            <a:avLst/>
          </a:prstGeom>
          <a:noFill/>
        </p:spPr>
        <p:txBody>
          <a:bodyPr wrap="square" rtlCol="0">
            <a:spAutoFit/>
          </a:bodyPr>
          <a:lstStyle/>
          <a:p>
            <a:pPr marL="342900" indent="-342900">
              <a:buAutoNum type="arabicPeriod"/>
            </a:pPr>
            <a:endParaRPr lang="en-US" dirty="0"/>
          </a:p>
        </p:txBody>
      </p:sp>
      <p:sp>
        <p:nvSpPr>
          <p:cNvPr id="9" name="TextBox 8"/>
          <p:cNvSpPr txBox="1"/>
          <p:nvPr/>
        </p:nvSpPr>
        <p:spPr>
          <a:xfrm>
            <a:off x="1876424" y="5292030"/>
            <a:ext cx="6619875" cy="523220"/>
          </a:xfrm>
          <a:prstGeom prst="rect">
            <a:avLst/>
          </a:prstGeom>
          <a:noFill/>
        </p:spPr>
        <p:txBody>
          <a:bodyPr wrap="square" rtlCol="0">
            <a:spAutoFit/>
          </a:bodyPr>
          <a:lstStyle/>
          <a:p>
            <a:pPr marL="342900" indent="-342900">
              <a:buAutoNum type="arabicPeriod"/>
            </a:pPr>
            <a:endParaRPr lang="en-US" sz="2800" dirty="0" smtClean="0"/>
          </a:p>
        </p:txBody>
      </p:sp>
      <p:sp>
        <p:nvSpPr>
          <p:cNvPr id="10" name="Text Box 10"/>
          <p:cNvSpPr txBox="1">
            <a:spLocks noChangeArrowheads="1"/>
          </p:cNvSpPr>
          <p:nvPr/>
        </p:nvSpPr>
        <p:spPr bwMode="gray">
          <a:xfrm>
            <a:off x="1295400" y="1905000"/>
            <a:ext cx="685800"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3</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1" name="Text Box 10"/>
          <p:cNvSpPr txBox="1">
            <a:spLocks noChangeArrowheads="1"/>
          </p:cNvSpPr>
          <p:nvPr/>
        </p:nvSpPr>
        <p:spPr bwMode="gray">
          <a:xfrm>
            <a:off x="1195388" y="4267200"/>
            <a:ext cx="569912"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4</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5</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Tìm</a:t>
            </a:r>
            <a:r>
              <a:rPr lang="en-US" sz="2800" dirty="0" smtClean="0"/>
              <a:t> </a:t>
            </a:r>
            <a:r>
              <a:rPr lang="en-US" sz="2800" dirty="0" err="1"/>
              <a:t>kiếm</a:t>
            </a:r>
            <a:r>
              <a:rPr lang="en-US" sz="2800" dirty="0"/>
              <a:t> </a:t>
            </a:r>
            <a:r>
              <a:rPr lang="en-US" sz="2800" dirty="0" err="1"/>
              <a:t>được</a:t>
            </a:r>
            <a:r>
              <a:rPr lang="en-US" sz="2800" dirty="0"/>
              <a:t> </a:t>
            </a:r>
            <a:r>
              <a:rPr lang="en-US" sz="2800" dirty="0" err="1"/>
              <a:t>nhà</a:t>
            </a:r>
            <a:r>
              <a:rPr lang="en-US" sz="2800" dirty="0"/>
              <a:t> </a:t>
            </a:r>
            <a:r>
              <a:rPr lang="en-US" sz="2800" dirty="0" err="1"/>
              <a:t>cung</a:t>
            </a:r>
            <a:r>
              <a:rPr lang="en-US" sz="2800" dirty="0"/>
              <a:t> </a:t>
            </a:r>
            <a:r>
              <a:rPr lang="en-US" sz="2800" dirty="0" err="1"/>
              <a:t>cấp</a:t>
            </a:r>
            <a:r>
              <a:rPr lang="en-US" sz="2800" dirty="0"/>
              <a:t> </a:t>
            </a:r>
            <a:r>
              <a:rPr lang="en-US" sz="2800" dirty="0" err="1"/>
              <a:t>chất</a:t>
            </a:r>
            <a:r>
              <a:rPr lang="en-US" sz="2800" dirty="0"/>
              <a:t> </a:t>
            </a:r>
            <a:r>
              <a:rPr lang="en-US" sz="2800" dirty="0" err="1"/>
              <a:t>lượng</a:t>
            </a:r>
            <a:r>
              <a:rPr lang="en-US" sz="2800" dirty="0"/>
              <a:t>, </a:t>
            </a:r>
            <a:r>
              <a:rPr lang="en-US" sz="2800" dirty="0" err="1">
                <a:solidFill>
                  <a:srgbClr val="FF0000"/>
                </a:solidFill>
              </a:rPr>
              <a:t>giao</a:t>
            </a:r>
            <a:r>
              <a:rPr lang="en-US" sz="2800" dirty="0">
                <a:solidFill>
                  <a:srgbClr val="FF0000"/>
                </a:solidFill>
              </a:rPr>
              <a:t> </a:t>
            </a:r>
            <a:r>
              <a:rPr lang="en-US" sz="2800" dirty="0" err="1">
                <a:solidFill>
                  <a:srgbClr val="FF0000"/>
                </a:solidFill>
              </a:rPr>
              <a:t>hàng</a:t>
            </a:r>
            <a:r>
              <a:rPr lang="en-US" sz="2800" dirty="0">
                <a:solidFill>
                  <a:srgbClr val="FF0000"/>
                </a:solidFill>
              </a:rPr>
              <a:t> </a:t>
            </a:r>
            <a:r>
              <a:rPr lang="en-US" sz="2800" dirty="0" err="1">
                <a:solidFill>
                  <a:srgbClr val="FF0000"/>
                </a:solidFill>
              </a:rPr>
              <a:t>đúng</a:t>
            </a:r>
            <a:r>
              <a:rPr lang="en-US" sz="2800" dirty="0">
                <a:solidFill>
                  <a:srgbClr val="FF0000"/>
                </a:solidFill>
              </a:rPr>
              <a:t> </a:t>
            </a:r>
            <a:r>
              <a:rPr lang="en-US" sz="2800" dirty="0" err="1">
                <a:solidFill>
                  <a:srgbClr val="FF0000"/>
                </a:solidFill>
              </a:rPr>
              <a:t>hạn</a:t>
            </a:r>
            <a:r>
              <a:rPr lang="en-US" sz="2800" dirty="0">
                <a:solidFill>
                  <a:srgbClr val="FF0000"/>
                </a:solidFill>
              </a:rPr>
              <a:t> </a:t>
            </a:r>
            <a:r>
              <a:rPr lang="en-US" sz="2800" dirty="0" err="1">
                <a:solidFill>
                  <a:srgbClr val="FF0000"/>
                </a:solidFill>
              </a:rPr>
              <a:t>và</a:t>
            </a:r>
            <a:r>
              <a:rPr lang="en-US" sz="2800" dirty="0">
                <a:solidFill>
                  <a:srgbClr val="FF0000"/>
                </a:solidFill>
              </a:rPr>
              <a:t> </a:t>
            </a:r>
            <a:r>
              <a:rPr lang="en-US" sz="2800" dirty="0" err="1">
                <a:solidFill>
                  <a:srgbClr val="FF0000"/>
                </a:solidFill>
              </a:rPr>
              <a:t>có</a:t>
            </a:r>
            <a:r>
              <a:rPr lang="en-US" sz="2800" dirty="0">
                <a:solidFill>
                  <a:srgbClr val="FF0000"/>
                </a:solidFill>
              </a:rPr>
              <a:t> </a:t>
            </a:r>
            <a:r>
              <a:rPr lang="en-US" sz="2800" dirty="0" err="1">
                <a:solidFill>
                  <a:srgbClr val="FF0000"/>
                </a:solidFill>
              </a:rPr>
              <a:t>những</a:t>
            </a:r>
            <a:r>
              <a:rPr lang="en-US" sz="2800" dirty="0">
                <a:solidFill>
                  <a:srgbClr val="FF0000"/>
                </a:solidFill>
              </a:rPr>
              <a:t> </a:t>
            </a:r>
            <a:r>
              <a:rPr lang="en-US" sz="2800" dirty="0" err="1">
                <a:solidFill>
                  <a:srgbClr val="FF0000"/>
                </a:solidFill>
              </a:rPr>
              <a:t>điều</a:t>
            </a:r>
            <a:r>
              <a:rPr lang="en-US" sz="2800" dirty="0">
                <a:solidFill>
                  <a:srgbClr val="FF0000"/>
                </a:solidFill>
              </a:rPr>
              <a:t> </a:t>
            </a:r>
            <a:r>
              <a:rPr lang="en-US" sz="2800" dirty="0" err="1">
                <a:solidFill>
                  <a:srgbClr val="FF0000"/>
                </a:solidFill>
              </a:rPr>
              <a:t>kiện</a:t>
            </a:r>
            <a:r>
              <a:rPr lang="en-US" sz="2800" dirty="0">
                <a:solidFill>
                  <a:srgbClr val="FF0000"/>
                </a:solidFill>
              </a:rPr>
              <a:t> </a:t>
            </a:r>
            <a:r>
              <a:rPr lang="en-US" sz="2800" dirty="0" err="1">
                <a:solidFill>
                  <a:srgbClr val="FF0000"/>
                </a:solidFill>
              </a:rPr>
              <a:t>thương</a:t>
            </a:r>
            <a:r>
              <a:rPr lang="en-US" sz="2800" dirty="0">
                <a:solidFill>
                  <a:srgbClr val="FF0000"/>
                </a:solidFill>
              </a:rPr>
              <a:t> </a:t>
            </a:r>
            <a:r>
              <a:rPr lang="en-US" sz="2800" dirty="0" err="1">
                <a:solidFill>
                  <a:srgbClr val="FF0000"/>
                </a:solidFill>
              </a:rPr>
              <a:t>mại</a:t>
            </a:r>
            <a:r>
              <a:rPr lang="en-US" sz="2800" dirty="0">
                <a:solidFill>
                  <a:srgbClr val="FF0000"/>
                </a:solidFill>
              </a:rPr>
              <a:t> </a:t>
            </a:r>
            <a:r>
              <a:rPr lang="en-US" sz="2800" dirty="0" err="1">
                <a:solidFill>
                  <a:srgbClr val="FF0000"/>
                </a:solidFill>
              </a:rPr>
              <a:t>phù</a:t>
            </a:r>
            <a:r>
              <a:rPr lang="en-US" sz="2800" dirty="0">
                <a:solidFill>
                  <a:srgbClr val="FF0000"/>
                </a:solidFill>
              </a:rPr>
              <a:t> </a:t>
            </a:r>
            <a:r>
              <a:rPr lang="en-US" sz="2800" dirty="0" err="1">
                <a:solidFill>
                  <a:srgbClr val="FF0000"/>
                </a:solidFill>
              </a:rPr>
              <a:t>hợp</a:t>
            </a:r>
            <a:r>
              <a:rPr lang="en-US" sz="2800" dirty="0">
                <a:solidFill>
                  <a:srgbClr val="FF0000"/>
                </a:solidFill>
              </a:rPr>
              <a:t> </a:t>
            </a:r>
            <a:r>
              <a:rPr lang="en-US" sz="2800" dirty="0" err="1">
                <a:solidFill>
                  <a:srgbClr val="FF0000"/>
                </a:solidFill>
              </a:rPr>
              <a:t>với</a:t>
            </a:r>
            <a:r>
              <a:rPr lang="en-US" sz="2800" dirty="0">
                <a:solidFill>
                  <a:srgbClr val="FF0000"/>
                </a:solidFill>
              </a:rPr>
              <a:t> </a:t>
            </a:r>
            <a:r>
              <a:rPr lang="en-US" sz="2800" dirty="0" err="1">
                <a:solidFill>
                  <a:srgbClr val="FF0000"/>
                </a:solidFill>
              </a:rPr>
              <a:t>đơn</a:t>
            </a:r>
            <a:r>
              <a:rPr lang="en-US" sz="2800" dirty="0">
                <a:solidFill>
                  <a:srgbClr val="FF0000"/>
                </a:solidFill>
              </a:rPr>
              <a:t> </a:t>
            </a:r>
            <a:r>
              <a:rPr lang="en-US" sz="2800" dirty="0" err="1">
                <a:solidFill>
                  <a:srgbClr val="FF0000"/>
                </a:solidFill>
              </a:rPr>
              <a:t>hàng</a:t>
            </a:r>
            <a:endParaRPr lang="en-US" sz="2800" dirty="0">
              <a:solidFill>
                <a:srgbClr val="FF0000"/>
              </a:solidFill>
            </a:endParaRPr>
          </a:p>
          <a:p>
            <a:pPr marL="0" lvl="0" indent="0">
              <a:buNone/>
            </a:pPr>
            <a:r>
              <a:rPr lang="en-US" sz="2800" dirty="0" smtClean="0"/>
              <a:t>- </a:t>
            </a:r>
            <a:r>
              <a:rPr lang="en-US" sz="2800" dirty="0" err="1" smtClean="0"/>
              <a:t>Có</a:t>
            </a:r>
            <a:r>
              <a:rPr lang="en-US" sz="2800" dirty="0" smtClean="0"/>
              <a:t> </a:t>
            </a:r>
            <a:r>
              <a:rPr lang="en-US" sz="2800" dirty="0" err="1"/>
              <a:t>được</a:t>
            </a:r>
            <a:r>
              <a:rPr lang="en-US" sz="2800" dirty="0"/>
              <a:t> </a:t>
            </a:r>
            <a:r>
              <a:rPr lang="en-US" sz="2800" dirty="0" err="1"/>
              <a:t>bảng</a:t>
            </a:r>
            <a:r>
              <a:rPr lang="en-US" sz="2800" dirty="0"/>
              <a:t> </a:t>
            </a:r>
            <a:r>
              <a:rPr lang="en-US" sz="2800" dirty="0" err="1"/>
              <a:t>báo</a:t>
            </a:r>
            <a:r>
              <a:rPr lang="en-US" sz="2800" dirty="0"/>
              <a:t> </a:t>
            </a:r>
            <a:r>
              <a:rPr lang="en-US" sz="2800" dirty="0" err="1"/>
              <a:t>giá</a:t>
            </a:r>
            <a:r>
              <a:rPr lang="en-US" sz="2800" dirty="0"/>
              <a:t> NPL </a:t>
            </a:r>
            <a:r>
              <a:rPr lang="en-US" sz="2800" dirty="0" err="1"/>
              <a:t>tốt</a:t>
            </a:r>
            <a:r>
              <a:rPr lang="en-US" sz="2800" dirty="0"/>
              <a:t> </a:t>
            </a:r>
            <a:r>
              <a:rPr lang="en-US" sz="2800" dirty="0" err="1"/>
              <a:t>nhất</a:t>
            </a:r>
            <a:r>
              <a:rPr lang="en-US" sz="2800" dirty="0"/>
              <a:t> (Price </a:t>
            </a:r>
            <a:r>
              <a:rPr lang="en-US" sz="2800" dirty="0" err="1"/>
              <a:t>quatation</a:t>
            </a:r>
            <a:r>
              <a:rPr lang="en-US" sz="2800" dirty="0"/>
              <a:t>). </a:t>
            </a:r>
            <a:r>
              <a:rPr lang="en-US" sz="2800" dirty="0" err="1"/>
              <a:t>Đây</a:t>
            </a:r>
            <a:r>
              <a:rPr lang="en-US" sz="2800" dirty="0"/>
              <a:t> </a:t>
            </a:r>
            <a:r>
              <a:rPr lang="en-US" sz="2800" dirty="0" err="1"/>
              <a:t>là</a:t>
            </a:r>
            <a:r>
              <a:rPr lang="en-US" sz="2800" dirty="0"/>
              <a:t> </a:t>
            </a:r>
            <a:r>
              <a:rPr lang="en-US" sz="2800" dirty="0" err="1"/>
              <a:t>cơ</a:t>
            </a:r>
            <a:r>
              <a:rPr lang="en-US" sz="2800" dirty="0"/>
              <a:t> </a:t>
            </a:r>
            <a:r>
              <a:rPr lang="en-US" sz="2800" dirty="0" err="1"/>
              <a:t>sở</a:t>
            </a:r>
            <a:r>
              <a:rPr lang="en-US" sz="2800" dirty="0"/>
              <a:t> </a:t>
            </a:r>
            <a:r>
              <a:rPr lang="en-US" sz="2800" dirty="0" err="1"/>
              <a:t>cho</a:t>
            </a:r>
            <a:r>
              <a:rPr lang="en-US" sz="2800" dirty="0"/>
              <a:t> </a:t>
            </a:r>
            <a:r>
              <a:rPr lang="en-US" sz="2800" dirty="0" err="1"/>
              <a:t>việc</a:t>
            </a:r>
            <a:r>
              <a:rPr lang="en-US" sz="2800" dirty="0"/>
              <a:t> </a:t>
            </a:r>
            <a:r>
              <a:rPr lang="en-US" sz="2800" dirty="0" err="1"/>
              <a:t>báo</a:t>
            </a:r>
            <a:r>
              <a:rPr lang="en-US" sz="2800" dirty="0"/>
              <a:t> </a:t>
            </a:r>
            <a:r>
              <a:rPr lang="en-US" sz="2800" dirty="0" err="1"/>
              <a:t>giá</a:t>
            </a:r>
            <a:r>
              <a:rPr lang="en-US" sz="2800" dirty="0"/>
              <a:t> </a:t>
            </a:r>
            <a:r>
              <a:rPr lang="en-US" sz="2800" dirty="0" err="1"/>
              <a:t>sản</a:t>
            </a:r>
            <a:r>
              <a:rPr lang="en-US" sz="2800" dirty="0"/>
              <a:t> </a:t>
            </a:r>
            <a:r>
              <a:rPr lang="en-US" sz="2800" dirty="0" err="1"/>
              <a:t>phẩm</a:t>
            </a:r>
            <a:r>
              <a:rPr lang="en-US" sz="2800" dirty="0"/>
              <a:t> </a:t>
            </a:r>
            <a:r>
              <a:rPr lang="en-US" sz="2800" dirty="0" err="1"/>
              <a:t>khách</a:t>
            </a:r>
            <a:r>
              <a:rPr lang="en-US" sz="2800" dirty="0"/>
              <a:t> </a:t>
            </a:r>
            <a:r>
              <a:rPr lang="en-US" sz="2800" dirty="0" err="1"/>
              <a:t>hàng</a:t>
            </a:r>
            <a:r>
              <a:rPr lang="en-US" sz="2800" dirty="0"/>
              <a:t> </a:t>
            </a:r>
            <a:r>
              <a:rPr lang="en-US" sz="2800" dirty="0" err="1"/>
              <a:t>gửi</a:t>
            </a: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3.1 </a:t>
            </a:r>
            <a:r>
              <a:rPr lang="en-US" sz="3200" dirty="0" err="1"/>
              <a:t>Mục</a:t>
            </a:r>
            <a:r>
              <a:rPr lang="en-US" sz="3200" dirty="0"/>
              <a:t> </a:t>
            </a:r>
            <a:r>
              <a:rPr lang="en-US" sz="3200" dirty="0" err="1"/>
              <a:t>tiêu</a:t>
            </a:r>
            <a:r>
              <a:rPr lang="en-US" sz="3200" dirty="0"/>
              <a:t> </a:t>
            </a:r>
            <a:r>
              <a:rPr lang="en-US" sz="3200" dirty="0" err="1"/>
              <a:t>công</a:t>
            </a:r>
            <a:r>
              <a:rPr lang="en-US" sz="3200" dirty="0"/>
              <a:t> </a:t>
            </a:r>
            <a:r>
              <a:rPr lang="en-US" sz="3200" dirty="0" err="1"/>
              <a:t>tác</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Có</a:t>
            </a:r>
            <a:r>
              <a:rPr lang="en-US" sz="2800" dirty="0" smtClean="0"/>
              <a:t> </a:t>
            </a:r>
            <a:r>
              <a:rPr lang="en-US" sz="2800" dirty="0" err="1"/>
              <a:t>được</a:t>
            </a:r>
            <a:r>
              <a:rPr lang="en-US" sz="2800" dirty="0"/>
              <a:t> </a:t>
            </a:r>
            <a:r>
              <a:rPr lang="en-US" sz="2800" dirty="0" err="1"/>
              <a:t>mối</a:t>
            </a:r>
            <a:r>
              <a:rPr lang="en-US" sz="2800" dirty="0"/>
              <a:t> </a:t>
            </a:r>
            <a:r>
              <a:rPr lang="en-US" sz="2800" dirty="0" err="1"/>
              <a:t>quan</a:t>
            </a:r>
            <a:r>
              <a:rPr lang="en-US" sz="2800" dirty="0"/>
              <a:t> </a:t>
            </a:r>
            <a:r>
              <a:rPr lang="en-US" sz="2800" dirty="0" err="1"/>
              <a:t>hệ</a:t>
            </a:r>
            <a:r>
              <a:rPr lang="en-US" sz="2800" dirty="0"/>
              <a:t> </a:t>
            </a:r>
            <a:r>
              <a:rPr lang="en-US" sz="2800" dirty="0" err="1"/>
              <a:t>lâu</a:t>
            </a:r>
            <a:r>
              <a:rPr lang="en-US" sz="2800" dirty="0"/>
              <a:t> </a:t>
            </a:r>
            <a:r>
              <a:rPr lang="en-US" sz="2800" dirty="0" err="1"/>
              <a:t>dài</a:t>
            </a:r>
            <a:r>
              <a:rPr lang="en-US" sz="2800" dirty="0"/>
              <a:t>, </a:t>
            </a:r>
            <a:r>
              <a:rPr lang="en-US" sz="2800" dirty="0" err="1"/>
              <a:t>bền</a:t>
            </a:r>
            <a:r>
              <a:rPr lang="en-US" sz="2800" dirty="0"/>
              <a:t> </a:t>
            </a:r>
            <a:r>
              <a:rPr lang="en-US" sz="2800" dirty="0" err="1"/>
              <a:t>vững</a:t>
            </a:r>
            <a:r>
              <a:rPr lang="en-US" sz="2800" dirty="0"/>
              <a:t> </a:t>
            </a:r>
            <a:r>
              <a:rPr lang="en-US" sz="2800" dirty="0" err="1"/>
              <a:t>về</a:t>
            </a:r>
            <a:r>
              <a:rPr lang="en-US" sz="2800" dirty="0"/>
              <a:t> </a:t>
            </a:r>
            <a:r>
              <a:rPr lang="en-US" sz="2800" dirty="0" err="1"/>
              <a:t>nguồn</a:t>
            </a:r>
            <a:r>
              <a:rPr lang="en-US" sz="2800" dirty="0"/>
              <a:t> </a:t>
            </a:r>
            <a:r>
              <a:rPr lang="en-US" sz="2800" dirty="0" err="1"/>
              <a:t>cung</a:t>
            </a:r>
            <a:r>
              <a:rPr lang="en-US" sz="2800" dirty="0"/>
              <a:t> </a:t>
            </a:r>
            <a:r>
              <a:rPr lang="en-US" sz="2800" dirty="0" err="1"/>
              <a:t>ứng</a:t>
            </a:r>
            <a:r>
              <a:rPr lang="en-US" sz="2800" dirty="0"/>
              <a:t> NPL</a:t>
            </a:r>
          </a:p>
          <a:p>
            <a:pPr marL="0" lvl="0" indent="0">
              <a:buNone/>
            </a:pPr>
            <a:r>
              <a:rPr lang="en-US" sz="2800" dirty="0" smtClean="0"/>
              <a:t>- </a:t>
            </a:r>
            <a:r>
              <a:rPr lang="en-US" sz="2800" dirty="0" err="1" smtClean="0"/>
              <a:t>Chuẩn</a:t>
            </a:r>
            <a:r>
              <a:rPr lang="en-US" sz="2800" dirty="0" smtClean="0"/>
              <a:t> </a:t>
            </a:r>
            <a:r>
              <a:rPr lang="en-US" sz="2800" dirty="0" err="1"/>
              <a:t>bị</a:t>
            </a:r>
            <a:r>
              <a:rPr lang="en-US" sz="2800" dirty="0"/>
              <a:t> </a:t>
            </a:r>
            <a:r>
              <a:rPr lang="en-US" sz="2800" dirty="0" err="1"/>
              <a:t>sẵn</a:t>
            </a:r>
            <a:r>
              <a:rPr lang="en-US" sz="2800" dirty="0"/>
              <a:t> </a:t>
            </a:r>
            <a:r>
              <a:rPr lang="en-US" sz="2800" dirty="0" err="1"/>
              <a:t>sàng</a:t>
            </a:r>
            <a:r>
              <a:rPr lang="en-US" sz="2800" dirty="0"/>
              <a:t> </a:t>
            </a:r>
            <a:r>
              <a:rPr lang="en-US" sz="2800" dirty="0" err="1"/>
              <a:t>các</a:t>
            </a:r>
            <a:r>
              <a:rPr lang="en-US" sz="2800" dirty="0"/>
              <a:t> </a:t>
            </a:r>
            <a:r>
              <a:rPr lang="en-US" sz="2800" dirty="0" err="1"/>
              <a:t>nhà</a:t>
            </a:r>
            <a:r>
              <a:rPr lang="en-US" sz="2800" dirty="0"/>
              <a:t> </a:t>
            </a:r>
            <a:r>
              <a:rPr lang="en-US" sz="2800" dirty="0" err="1"/>
              <a:t>cung</a:t>
            </a:r>
            <a:r>
              <a:rPr lang="en-US" sz="2800" dirty="0"/>
              <a:t> </a:t>
            </a:r>
            <a:r>
              <a:rPr lang="en-US" sz="2800" dirty="0" err="1"/>
              <a:t>cấp</a:t>
            </a:r>
            <a:r>
              <a:rPr lang="en-US" sz="2800" dirty="0"/>
              <a:t> </a:t>
            </a:r>
            <a:r>
              <a:rPr lang="en-US" sz="2800" dirty="0" err="1"/>
              <a:t>đáp</a:t>
            </a:r>
            <a:r>
              <a:rPr lang="en-US" sz="2800" dirty="0"/>
              <a:t> </a:t>
            </a:r>
            <a:r>
              <a:rPr lang="en-US" sz="2800" dirty="0" err="1"/>
              <a:t>ứng</a:t>
            </a:r>
            <a:r>
              <a:rPr lang="en-US" sz="2800" dirty="0"/>
              <a:t> </a:t>
            </a:r>
            <a:r>
              <a:rPr lang="en-US" sz="2800" dirty="0" err="1"/>
              <a:t>tốt</a:t>
            </a:r>
            <a:r>
              <a:rPr lang="en-US" sz="2800" dirty="0"/>
              <a:t> </a:t>
            </a:r>
            <a:r>
              <a:rPr lang="en-US" sz="2800" dirty="0" err="1"/>
              <a:t>nhất</a:t>
            </a:r>
            <a:r>
              <a:rPr lang="en-US" sz="2800" dirty="0"/>
              <a:t> </a:t>
            </a:r>
            <a:r>
              <a:rPr lang="en-US" sz="2800" dirty="0" err="1"/>
              <a:t>về</a:t>
            </a:r>
            <a:r>
              <a:rPr lang="en-US" sz="2800" dirty="0"/>
              <a:t> </a:t>
            </a:r>
            <a:r>
              <a:rPr lang="en-US" sz="2800" dirty="0" err="1"/>
              <a:t>tiêu</a:t>
            </a:r>
            <a:r>
              <a:rPr lang="en-US" sz="2800" dirty="0"/>
              <a:t> </a:t>
            </a:r>
            <a:r>
              <a:rPr lang="en-US" sz="2800" dirty="0" err="1"/>
              <a:t>chuẩn</a:t>
            </a:r>
            <a:r>
              <a:rPr lang="en-US" sz="2800" dirty="0"/>
              <a:t> </a:t>
            </a:r>
            <a:r>
              <a:rPr lang="en-US" sz="2800" dirty="0" err="1"/>
              <a:t>chất</a:t>
            </a:r>
            <a:r>
              <a:rPr lang="en-US" sz="2800" dirty="0"/>
              <a:t> </a:t>
            </a:r>
            <a:r>
              <a:rPr lang="en-US" sz="2800" dirty="0" err="1"/>
              <a:t>lượng</a:t>
            </a:r>
            <a:r>
              <a:rPr lang="en-US" sz="2800" dirty="0"/>
              <a:t>. </a:t>
            </a:r>
            <a:r>
              <a:rPr lang="en-US" sz="2800" dirty="0" err="1"/>
              <a:t>Thời</a:t>
            </a:r>
            <a:r>
              <a:rPr lang="en-US" sz="2800" dirty="0"/>
              <a:t> </a:t>
            </a:r>
            <a:r>
              <a:rPr lang="en-US" sz="2800" dirty="0" err="1"/>
              <a:t>gian</a:t>
            </a:r>
            <a:r>
              <a:rPr lang="en-US" sz="2800" dirty="0"/>
              <a:t> </a:t>
            </a:r>
            <a:r>
              <a:rPr lang="en-US" sz="2800" dirty="0" err="1"/>
              <a:t>giao</a:t>
            </a:r>
            <a:r>
              <a:rPr lang="en-US" sz="2800" dirty="0"/>
              <a:t> </a:t>
            </a:r>
            <a:r>
              <a:rPr lang="en-US" sz="2800" dirty="0" err="1"/>
              <a:t>hàng</a:t>
            </a:r>
            <a:r>
              <a:rPr lang="en-US" sz="2800" dirty="0"/>
              <a:t> NPL </a:t>
            </a:r>
            <a:r>
              <a:rPr lang="en-US" sz="2800" dirty="0" err="1"/>
              <a:t>cần</a:t>
            </a:r>
            <a:r>
              <a:rPr lang="en-US" sz="2800" dirty="0"/>
              <a:t> </a:t>
            </a:r>
            <a:r>
              <a:rPr lang="en-US" sz="2800" dirty="0" err="1"/>
              <a:t>thiết</a:t>
            </a:r>
            <a:r>
              <a:rPr lang="en-US" sz="2800" dirty="0"/>
              <a:t> </a:t>
            </a:r>
            <a:r>
              <a:rPr lang="en-US" sz="2800" dirty="0" err="1"/>
              <a:t>cho</a:t>
            </a:r>
            <a:r>
              <a:rPr lang="en-US" sz="2800" dirty="0"/>
              <a:t> </a:t>
            </a:r>
            <a:r>
              <a:rPr lang="en-US" sz="2800" dirty="0" err="1"/>
              <a:t>đơn</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 </a:t>
            </a:r>
            <a:r>
              <a:rPr lang="en-US" sz="2800" dirty="0" err="1"/>
              <a:t>sau</a:t>
            </a:r>
            <a:r>
              <a:rPr lang="en-US" sz="2800" dirty="0"/>
              <a:t> </a:t>
            </a:r>
            <a:r>
              <a:rPr lang="en-US" sz="2800" dirty="0" err="1"/>
              <a:t>này</a:t>
            </a:r>
            <a:r>
              <a:rPr lang="en-US" sz="2800" dirty="0"/>
              <a:t>. </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3.1. </a:t>
            </a:r>
            <a:r>
              <a:rPr lang="en-US" sz="3200" dirty="0" err="1"/>
              <a:t>Mục</a:t>
            </a:r>
            <a:r>
              <a:rPr lang="en-US" sz="3200" dirty="0"/>
              <a:t> </a:t>
            </a:r>
            <a:r>
              <a:rPr lang="en-US" sz="3200" dirty="0" err="1"/>
              <a:t>tiêu</a:t>
            </a:r>
            <a:r>
              <a:rPr lang="en-US" sz="3200" dirty="0"/>
              <a:t> </a:t>
            </a:r>
            <a:r>
              <a:rPr lang="en-US" sz="3200" dirty="0" err="1"/>
              <a:t>công</a:t>
            </a:r>
            <a:r>
              <a:rPr lang="en-US" sz="3200" dirty="0"/>
              <a:t> </a:t>
            </a:r>
            <a:r>
              <a:rPr lang="en-US" sz="3200" dirty="0" err="1"/>
              <a:t>tác</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402851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 </a:t>
            </a:r>
            <a:r>
              <a:rPr lang="en-US" sz="2800" dirty="0" err="1" smtClean="0"/>
              <a:t>Nhà</a:t>
            </a:r>
            <a:r>
              <a:rPr lang="en-US" sz="2800" dirty="0" smtClean="0"/>
              <a:t> </a:t>
            </a:r>
            <a:r>
              <a:rPr lang="en-US" sz="2800" dirty="0" err="1"/>
              <a:t>cung</a:t>
            </a:r>
            <a:r>
              <a:rPr lang="en-US" sz="2800" dirty="0"/>
              <a:t> </a:t>
            </a:r>
            <a:r>
              <a:rPr lang="en-US" sz="2800" dirty="0" err="1"/>
              <a:t>cấp</a:t>
            </a:r>
            <a:r>
              <a:rPr lang="en-US" sz="2800" dirty="0"/>
              <a:t> NPL </a:t>
            </a:r>
            <a:r>
              <a:rPr lang="en-US" sz="2800" dirty="0" err="1"/>
              <a:t>cho</a:t>
            </a:r>
            <a:r>
              <a:rPr lang="en-US" sz="2800" dirty="0"/>
              <a:t> </a:t>
            </a:r>
            <a:r>
              <a:rPr lang="en-US" sz="2800" dirty="0" err="1"/>
              <a:t>lĩnh</a:t>
            </a:r>
            <a:r>
              <a:rPr lang="en-US" sz="2800" dirty="0"/>
              <a:t> </a:t>
            </a:r>
            <a:r>
              <a:rPr lang="en-US" sz="2800" dirty="0" err="1"/>
              <a:t>vực</a:t>
            </a:r>
            <a:r>
              <a:rPr lang="en-US" sz="2800" dirty="0"/>
              <a:t> may </a:t>
            </a:r>
            <a:r>
              <a:rPr lang="en-US" sz="2800" dirty="0" err="1"/>
              <a:t>mặc</a:t>
            </a:r>
            <a:r>
              <a:rPr lang="en-US" sz="2800" dirty="0"/>
              <a:t> </a:t>
            </a:r>
            <a:r>
              <a:rPr lang="en-US" sz="2800" dirty="0" err="1"/>
              <a:t>là</a:t>
            </a:r>
            <a:r>
              <a:rPr lang="en-US" sz="2800" dirty="0"/>
              <a:t> </a:t>
            </a:r>
            <a:r>
              <a:rPr lang="en-US" sz="2800" dirty="0" err="1"/>
              <a:t>tất</a:t>
            </a:r>
            <a:r>
              <a:rPr lang="en-US" sz="2800" dirty="0"/>
              <a:t> </a:t>
            </a:r>
            <a:r>
              <a:rPr lang="en-US" sz="2800" dirty="0" err="1"/>
              <a:t>cả</a:t>
            </a:r>
            <a:r>
              <a:rPr lang="en-US" sz="2800" dirty="0"/>
              <a:t> </a:t>
            </a:r>
            <a:r>
              <a:rPr lang="en-US" sz="2800" dirty="0" err="1"/>
              <a:t>các</a:t>
            </a:r>
            <a:r>
              <a:rPr lang="en-US" sz="2800" dirty="0"/>
              <a:t> </a:t>
            </a:r>
            <a:r>
              <a:rPr lang="en-US" sz="2800" dirty="0" err="1"/>
              <a:t>tổ</a:t>
            </a:r>
            <a:r>
              <a:rPr lang="en-US" sz="2800" dirty="0"/>
              <a:t> </a:t>
            </a:r>
            <a:r>
              <a:rPr lang="en-US" sz="2800" dirty="0" err="1"/>
              <a:t>chức</a:t>
            </a:r>
            <a:r>
              <a:rPr lang="en-US" sz="2800" dirty="0"/>
              <a:t>, </a:t>
            </a:r>
            <a:r>
              <a:rPr lang="en-US" sz="2800" dirty="0" err="1"/>
              <a:t>đơn</a:t>
            </a:r>
            <a:r>
              <a:rPr lang="en-US" sz="2800" dirty="0"/>
              <a:t> </a:t>
            </a:r>
            <a:r>
              <a:rPr lang="en-US" sz="2800" dirty="0" err="1"/>
              <a:t>vị</a:t>
            </a:r>
            <a:r>
              <a:rPr lang="en-US" sz="2800" dirty="0"/>
              <a:t> </a:t>
            </a:r>
            <a:r>
              <a:rPr lang="en-US" sz="2800" dirty="0" err="1"/>
              <a:t>sản</a:t>
            </a:r>
            <a:r>
              <a:rPr lang="en-US" sz="2800" dirty="0"/>
              <a:t> </a:t>
            </a:r>
            <a:r>
              <a:rPr lang="en-US" sz="2800" dirty="0" err="1"/>
              <a:t>xuất</a:t>
            </a:r>
            <a:r>
              <a:rPr lang="en-US" sz="2800" dirty="0"/>
              <a:t>, </a:t>
            </a:r>
            <a:r>
              <a:rPr lang="en-US" sz="2800" dirty="0" err="1"/>
              <a:t>kinh</a:t>
            </a:r>
            <a:r>
              <a:rPr lang="en-US" sz="2800" dirty="0"/>
              <a:t> </a:t>
            </a:r>
            <a:r>
              <a:rPr lang="en-US" sz="2800" dirty="0" err="1"/>
              <a:t>doanh</a:t>
            </a:r>
            <a:r>
              <a:rPr lang="en-US" sz="2800" dirty="0"/>
              <a:t> </a:t>
            </a:r>
            <a:r>
              <a:rPr lang="en-US" sz="2800" dirty="0" err="1"/>
              <a:t>phân</a:t>
            </a:r>
            <a:r>
              <a:rPr lang="en-US" sz="2800" dirty="0"/>
              <a:t> </a:t>
            </a:r>
            <a:r>
              <a:rPr lang="en-US" sz="2800" dirty="0" err="1"/>
              <a:t>phối</a:t>
            </a:r>
            <a:r>
              <a:rPr lang="en-US" sz="2800" dirty="0"/>
              <a:t>, </a:t>
            </a:r>
            <a:r>
              <a:rPr lang="en-US" sz="2800" dirty="0" err="1"/>
              <a:t>nhập</a:t>
            </a:r>
            <a:r>
              <a:rPr lang="en-US" sz="2800" dirty="0"/>
              <a:t> </a:t>
            </a:r>
            <a:r>
              <a:rPr lang="en-US" sz="2800" dirty="0" err="1"/>
              <a:t>khẩu</a:t>
            </a:r>
            <a:r>
              <a:rPr lang="en-US" sz="2800" dirty="0"/>
              <a:t> </a:t>
            </a:r>
            <a:r>
              <a:rPr lang="en-US" sz="2800" dirty="0" err="1"/>
              <a:t>hàng</a:t>
            </a:r>
            <a:r>
              <a:rPr lang="en-US" sz="2800" dirty="0"/>
              <a:t> </a:t>
            </a:r>
            <a:r>
              <a:rPr lang="en-US" sz="2800" dirty="0" err="1"/>
              <a:t>hóa</a:t>
            </a:r>
            <a:r>
              <a:rPr lang="en-US" sz="2800" dirty="0"/>
              <a:t>, </a:t>
            </a:r>
            <a:r>
              <a:rPr lang="en-US" sz="2800" dirty="0" err="1"/>
              <a:t>đại</a:t>
            </a:r>
            <a:r>
              <a:rPr lang="en-US" sz="2800" dirty="0"/>
              <a:t> </a:t>
            </a:r>
            <a:r>
              <a:rPr lang="en-US" sz="2800" dirty="0" err="1"/>
              <a:t>lý</a:t>
            </a:r>
            <a:r>
              <a:rPr lang="en-US" sz="2800" dirty="0"/>
              <a:t> </a:t>
            </a:r>
            <a:r>
              <a:rPr lang="en-US" sz="2800" dirty="0" err="1"/>
              <a:t>độc</a:t>
            </a:r>
            <a:r>
              <a:rPr lang="en-US" sz="2800" dirty="0"/>
              <a:t> </a:t>
            </a:r>
            <a:r>
              <a:rPr lang="en-US" sz="2800" dirty="0" err="1"/>
              <a:t>quyền</a:t>
            </a:r>
            <a:r>
              <a:rPr lang="en-US" sz="2800" dirty="0"/>
              <a:t> </a:t>
            </a:r>
            <a:r>
              <a:rPr lang="en-US" sz="2800" dirty="0" err="1"/>
              <a:t>trong</a:t>
            </a:r>
            <a:r>
              <a:rPr lang="en-US" sz="2800" dirty="0"/>
              <a:t> </a:t>
            </a:r>
            <a:r>
              <a:rPr lang="en-US" sz="2800" dirty="0" err="1"/>
              <a:t>và</a:t>
            </a:r>
            <a:r>
              <a:rPr lang="en-US" sz="2800" dirty="0"/>
              <a:t> </a:t>
            </a:r>
            <a:r>
              <a:rPr lang="en-US" sz="2800" dirty="0" err="1"/>
              <a:t>ngoài</a:t>
            </a:r>
            <a:r>
              <a:rPr lang="en-US" sz="2800" dirty="0"/>
              <a:t> </a:t>
            </a:r>
            <a:r>
              <a:rPr lang="en-US" sz="2800" dirty="0" err="1"/>
              <a:t>nước</a:t>
            </a:r>
            <a:r>
              <a:rPr lang="en-US" sz="2800" dirty="0"/>
              <a:t> </a:t>
            </a:r>
            <a:r>
              <a:rPr lang="en-US" sz="2800" dirty="0" err="1"/>
              <a:t>về</a:t>
            </a:r>
            <a:r>
              <a:rPr lang="en-US" sz="2800" dirty="0"/>
              <a:t>:</a:t>
            </a:r>
          </a:p>
          <a:p>
            <a:pPr lvl="0"/>
            <a:r>
              <a:rPr lang="en-US" sz="2800" dirty="0" err="1"/>
              <a:t>Các</a:t>
            </a:r>
            <a:r>
              <a:rPr lang="en-US" sz="2800" dirty="0"/>
              <a:t> </a:t>
            </a:r>
            <a:r>
              <a:rPr lang="en-US" sz="2800" dirty="0" err="1"/>
              <a:t>loại</a:t>
            </a:r>
            <a:r>
              <a:rPr lang="en-US" sz="2800" dirty="0"/>
              <a:t> </a:t>
            </a:r>
            <a:r>
              <a:rPr lang="en-US" sz="2800" dirty="0" err="1"/>
              <a:t>vải</a:t>
            </a:r>
            <a:r>
              <a:rPr lang="en-US" sz="2800" dirty="0"/>
              <a:t>, </a:t>
            </a:r>
            <a:r>
              <a:rPr lang="en-US" sz="2800" dirty="0" err="1"/>
              <a:t>giả</a:t>
            </a:r>
            <a:r>
              <a:rPr lang="en-US" sz="2800" dirty="0"/>
              <a:t> da, </a:t>
            </a:r>
            <a:r>
              <a:rPr lang="en-US" sz="2800" dirty="0" err="1"/>
              <a:t>xơ</a:t>
            </a:r>
            <a:r>
              <a:rPr lang="en-US" sz="2800" dirty="0"/>
              <a:t> </a:t>
            </a:r>
            <a:r>
              <a:rPr lang="en-US" sz="2800" dirty="0" err="1"/>
              <a:t>sợi</a:t>
            </a:r>
            <a:r>
              <a:rPr lang="en-US" sz="2800" dirty="0"/>
              <a:t>,…</a:t>
            </a:r>
          </a:p>
          <a:p>
            <a:pPr lvl="0"/>
            <a:r>
              <a:rPr lang="en-US" sz="2800" dirty="0" err="1"/>
              <a:t>Các</a:t>
            </a:r>
            <a:r>
              <a:rPr lang="en-US" sz="2800" dirty="0"/>
              <a:t> </a:t>
            </a:r>
            <a:r>
              <a:rPr lang="en-US" sz="2800" dirty="0" err="1"/>
              <a:t>loại</a:t>
            </a:r>
            <a:r>
              <a:rPr lang="en-US" sz="2800" dirty="0"/>
              <a:t> </a:t>
            </a:r>
            <a:r>
              <a:rPr lang="en-US" sz="2800" dirty="0" err="1"/>
              <a:t>vải</a:t>
            </a:r>
            <a:r>
              <a:rPr lang="en-US" sz="2800" dirty="0"/>
              <a:t> </a:t>
            </a:r>
            <a:r>
              <a:rPr lang="en-US" sz="2800" dirty="0" err="1"/>
              <a:t>không</a:t>
            </a:r>
            <a:r>
              <a:rPr lang="en-US" sz="2800" dirty="0"/>
              <a:t> </a:t>
            </a:r>
            <a:r>
              <a:rPr lang="en-US" sz="2800" dirty="0" err="1"/>
              <a:t>dệt</a:t>
            </a:r>
            <a:r>
              <a:rPr lang="en-US" sz="2800" dirty="0"/>
              <a:t>, </a:t>
            </a:r>
            <a:r>
              <a:rPr lang="en-US" sz="2800" dirty="0" err="1"/>
              <a:t>mex</a:t>
            </a:r>
            <a:r>
              <a:rPr lang="en-US" sz="2800" dirty="0"/>
              <a:t>, </a:t>
            </a:r>
            <a:r>
              <a:rPr lang="en-US" sz="2800" dirty="0" err="1"/>
              <a:t>dựng</a:t>
            </a:r>
            <a:r>
              <a:rPr lang="en-US" sz="2800" dirty="0"/>
              <a:t>,…</a:t>
            </a:r>
          </a:p>
          <a:p>
            <a:pPr lvl="0"/>
            <a:r>
              <a:rPr lang="en-US" sz="2800" dirty="0" err="1"/>
              <a:t>Các</a:t>
            </a:r>
            <a:r>
              <a:rPr lang="en-US" sz="2800" dirty="0"/>
              <a:t> </a:t>
            </a:r>
            <a:r>
              <a:rPr lang="en-US" sz="2800" dirty="0" err="1"/>
              <a:t>loại</a:t>
            </a:r>
            <a:r>
              <a:rPr lang="en-US" sz="2800" dirty="0"/>
              <a:t> </a:t>
            </a:r>
            <a:r>
              <a:rPr lang="en-US" sz="2800" dirty="0" err="1"/>
              <a:t>nhãn</a:t>
            </a:r>
            <a:r>
              <a:rPr lang="en-US" sz="2800" dirty="0"/>
              <a:t>, </a:t>
            </a:r>
            <a:r>
              <a:rPr lang="en-US" sz="2800" dirty="0" err="1"/>
              <a:t>mác</a:t>
            </a:r>
            <a:r>
              <a:rPr lang="en-US" sz="2800" dirty="0"/>
              <a:t>, </a:t>
            </a:r>
            <a:r>
              <a:rPr lang="en-US" sz="2800" dirty="0" err="1"/>
              <a:t>thẻ</a:t>
            </a:r>
            <a:r>
              <a:rPr lang="en-US" sz="2800" dirty="0"/>
              <a:t> </a:t>
            </a:r>
            <a:r>
              <a:rPr lang="en-US" sz="2800" dirty="0" err="1"/>
              <a:t>bài</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3.2 </a:t>
            </a:r>
            <a:r>
              <a:rPr lang="en-US" sz="3200" dirty="0" err="1"/>
              <a:t>Giới</a:t>
            </a:r>
            <a:r>
              <a:rPr lang="en-US" sz="3200" dirty="0"/>
              <a:t> </a:t>
            </a:r>
            <a:r>
              <a:rPr lang="en-US" sz="3200" dirty="0" err="1"/>
              <a:t>thiệu</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NPL </a:t>
            </a:r>
            <a:r>
              <a:rPr lang="en-US" sz="3200" dirty="0" err="1"/>
              <a:t>ngành</a:t>
            </a:r>
            <a:r>
              <a:rPr lang="en-US" sz="3200" dirty="0"/>
              <a:t> may</a:t>
            </a:r>
          </a:p>
        </p:txBody>
      </p:sp>
    </p:spTree>
    <p:extLst>
      <p:ext uri="{BB962C8B-B14F-4D97-AF65-F5344CB8AC3E}">
        <p14:creationId xmlns:p14="http://schemas.microsoft.com/office/powerpoint/2010/main" val="4294721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2133600"/>
            <a:ext cx="8229600" cy="4297363"/>
          </a:xfrm>
        </p:spPr>
        <p:txBody>
          <a:bodyPr/>
          <a:lstStyle/>
          <a:p>
            <a:pPr lvl="0"/>
            <a:r>
              <a:rPr lang="en-US" sz="2800" dirty="0" err="1" smtClean="0"/>
              <a:t>Các</a:t>
            </a:r>
            <a:r>
              <a:rPr lang="en-US" sz="2800" dirty="0" smtClean="0"/>
              <a:t> </a:t>
            </a:r>
            <a:r>
              <a:rPr lang="en-US" sz="2800" dirty="0" err="1"/>
              <a:t>loại</a:t>
            </a:r>
            <a:r>
              <a:rPr lang="en-US" sz="2800" dirty="0"/>
              <a:t> </a:t>
            </a:r>
            <a:r>
              <a:rPr lang="en-US" sz="2800" dirty="0" err="1"/>
              <a:t>móc</a:t>
            </a:r>
            <a:r>
              <a:rPr lang="en-US" sz="2800" dirty="0"/>
              <a:t> </a:t>
            </a:r>
            <a:r>
              <a:rPr lang="en-US" sz="2800" dirty="0" err="1"/>
              <a:t>cài</a:t>
            </a:r>
            <a:r>
              <a:rPr lang="en-US" sz="2800" dirty="0"/>
              <a:t>, </a:t>
            </a:r>
            <a:r>
              <a:rPr lang="en-US" sz="2800" dirty="0" err="1"/>
              <a:t>khóa</a:t>
            </a:r>
            <a:r>
              <a:rPr lang="en-US" sz="2800" dirty="0"/>
              <a:t>, </a:t>
            </a:r>
            <a:r>
              <a:rPr lang="en-US" sz="2800" dirty="0" err="1"/>
              <a:t>dây</a:t>
            </a:r>
            <a:r>
              <a:rPr lang="en-US" sz="2800" dirty="0"/>
              <a:t> </a:t>
            </a:r>
            <a:r>
              <a:rPr lang="en-US" sz="2800" dirty="0" err="1"/>
              <a:t>kéo</a:t>
            </a:r>
            <a:r>
              <a:rPr lang="en-US" sz="2800" dirty="0"/>
              <a:t>, </a:t>
            </a:r>
            <a:r>
              <a:rPr lang="en-US" sz="2800" dirty="0" err="1"/>
              <a:t>nút</a:t>
            </a:r>
            <a:r>
              <a:rPr lang="en-US" sz="2800" dirty="0"/>
              <a:t>,…</a:t>
            </a:r>
          </a:p>
          <a:p>
            <a:pPr lvl="0"/>
            <a:r>
              <a:rPr lang="en-US" sz="2800" dirty="0" err="1"/>
              <a:t>Các</a:t>
            </a:r>
            <a:r>
              <a:rPr lang="en-US" sz="2800" dirty="0"/>
              <a:t> </a:t>
            </a:r>
            <a:r>
              <a:rPr lang="en-US" sz="2800" dirty="0" err="1"/>
              <a:t>loại</a:t>
            </a:r>
            <a:r>
              <a:rPr lang="en-US" sz="2800" dirty="0"/>
              <a:t> </a:t>
            </a:r>
            <a:r>
              <a:rPr lang="en-US" sz="2800" dirty="0" err="1"/>
              <a:t>dây</a:t>
            </a:r>
            <a:r>
              <a:rPr lang="en-US" sz="2800" dirty="0"/>
              <a:t> </a:t>
            </a:r>
            <a:r>
              <a:rPr lang="en-US" sz="2800" dirty="0" err="1"/>
              <a:t>luồn</a:t>
            </a:r>
            <a:r>
              <a:rPr lang="en-US" sz="2800" dirty="0"/>
              <a:t>, </a:t>
            </a:r>
            <a:r>
              <a:rPr lang="en-US" sz="2800" dirty="0" err="1"/>
              <a:t>thun</a:t>
            </a:r>
            <a:r>
              <a:rPr lang="en-US" sz="2800" dirty="0"/>
              <a:t>, </a:t>
            </a:r>
            <a:r>
              <a:rPr lang="en-US" sz="2800" dirty="0" err="1"/>
              <a:t>ren</a:t>
            </a:r>
            <a:r>
              <a:rPr lang="en-US" sz="2800" dirty="0"/>
              <a:t>, </a:t>
            </a:r>
            <a:r>
              <a:rPr lang="en-US" sz="2800" dirty="0" err="1"/>
              <a:t>dây</a:t>
            </a:r>
            <a:r>
              <a:rPr lang="en-US" sz="2800" dirty="0"/>
              <a:t> </a:t>
            </a:r>
            <a:r>
              <a:rPr lang="en-US" sz="2800" dirty="0" err="1"/>
              <a:t>treo</a:t>
            </a:r>
            <a:r>
              <a:rPr lang="en-US" sz="2800" dirty="0"/>
              <a:t>, </a:t>
            </a:r>
            <a:r>
              <a:rPr lang="en-US" sz="2800" dirty="0" err="1"/>
              <a:t>dây</a:t>
            </a:r>
            <a:r>
              <a:rPr lang="en-US" sz="2800" dirty="0"/>
              <a:t> </a:t>
            </a:r>
            <a:r>
              <a:rPr lang="en-US" sz="2800" dirty="0" err="1"/>
              <a:t>chống</a:t>
            </a:r>
            <a:r>
              <a:rPr lang="en-US" sz="2800" dirty="0"/>
              <a:t> </a:t>
            </a:r>
            <a:r>
              <a:rPr lang="en-US" sz="2800" dirty="0" err="1"/>
              <a:t>giãn</a:t>
            </a:r>
            <a:r>
              <a:rPr lang="en-US" sz="2800" dirty="0"/>
              <a:t>,…</a:t>
            </a:r>
          </a:p>
          <a:p>
            <a:pPr lvl="0"/>
            <a:r>
              <a:rPr lang="en-US" sz="2800" dirty="0" err="1"/>
              <a:t>Các</a:t>
            </a:r>
            <a:r>
              <a:rPr lang="en-US" sz="2800" dirty="0"/>
              <a:t> </a:t>
            </a:r>
            <a:r>
              <a:rPr lang="en-US" sz="2800" dirty="0" err="1"/>
              <a:t>loại</a:t>
            </a:r>
            <a:r>
              <a:rPr lang="en-US" sz="2800" dirty="0"/>
              <a:t> </a:t>
            </a:r>
            <a:r>
              <a:rPr lang="en-US" sz="2800" dirty="0" err="1"/>
              <a:t>chỉ</a:t>
            </a:r>
            <a:endParaRPr lang="en-US" sz="2800" dirty="0"/>
          </a:p>
          <a:p>
            <a:pPr lvl="0"/>
            <a:r>
              <a:rPr lang="en-US" sz="2800" dirty="0" err="1"/>
              <a:t>Các</a:t>
            </a:r>
            <a:r>
              <a:rPr lang="en-US" sz="2800" dirty="0"/>
              <a:t> </a:t>
            </a:r>
            <a:r>
              <a:rPr lang="en-US" sz="2800" dirty="0" err="1"/>
              <a:t>loại</a:t>
            </a:r>
            <a:r>
              <a:rPr lang="en-US" sz="2800" dirty="0"/>
              <a:t> </a:t>
            </a:r>
            <a:r>
              <a:rPr lang="en-US" sz="2800" dirty="0" err="1"/>
              <a:t>giấy</a:t>
            </a:r>
            <a:r>
              <a:rPr lang="en-US" sz="2800" dirty="0"/>
              <a:t> sticker, </a:t>
            </a:r>
            <a:r>
              <a:rPr lang="en-US" sz="2800" dirty="0" err="1"/>
              <a:t>giấy</a:t>
            </a:r>
            <a:r>
              <a:rPr lang="en-US" sz="2800" dirty="0"/>
              <a:t> </a:t>
            </a:r>
            <a:r>
              <a:rPr lang="en-US" sz="2800" dirty="0" err="1"/>
              <a:t>lót</a:t>
            </a:r>
            <a:r>
              <a:rPr lang="en-US" sz="2800" dirty="0"/>
              <a:t>, </a:t>
            </a:r>
            <a:r>
              <a:rPr lang="en-US" sz="2800" dirty="0" err="1"/>
              <a:t>giấy</a:t>
            </a:r>
            <a:r>
              <a:rPr lang="en-US" sz="2800" dirty="0"/>
              <a:t> </a:t>
            </a:r>
            <a:r>
              <a:rPr lang="en-US" sz="2800" dirty="0" err="1"/>
              <a:t>cắt</a:t>
            </a:r>
            <a:r>
              <a:rPr lang="en-US" sz="2800" dirty="0"/>
              <a:t> </a:t>
            </a:r>
            <a:r>
              <a:rPr lang="en-US" sz="2800" dirty="0" err="1"/>
              <a:t>rập</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3.2 </a:t>
            </a:r>
            <a:r>
              <a:rPr lang="en-US" sz="3200" dirty="0" err="1"/>
              <a:t>Giới</a:t>
            </a:r>
            <a:r>
              <a:rPr lang="en-US" sz="3200" dirty="0"/>
              <a:t> </a:t>
            </a:r>
            <a:r>
              <a:rPr lang="en-US" sz="3200" dirty="0" err="1"/>
              <a:t>thiệu</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NPL </a:t>
            </a:r>
            <a:r>
              <a:rPr lang="en-US" sz="3200" dirty="0" err="1"/>
              <a:t>ngành</a:t>
            </a:r>
            <a:r>
              <a:rPr lang="en-US" sz="3200" dirty="0"/>
              <a:t> may</a:t>
            </a:r>
          </a:p>
        </p:txBody>
      </p:sp>
    </p:spTree>
    <p:extLst>
      <p:ext uri="{BB962C8B-B14F-4D97-AF65-F5344CB8AC3E}">
        <p14:creationId xmlns:p14="http://schemas.microsoft.com/office/powerpoint/2010/main" val="3375659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696200" cy="1219200"/>
          </a:xfrm>
        </p:spPr>
        <p:txBody>
          <a:bodyPr/>
          <a:lstStyle/>
          <a:p>
            <a:r>
              <a:rPr lang="en-US" sz="3600" dirty="0" smtClean="0"/>
              <a:t>VD: </a:t>
            </a:r>
            <a:r>
              <a:rPr lang="en-US" sz="3600" dirty="0" err="1" smtClean="0"/>
              <a:t>Thông</a:t>
            </a:r>
            <a:r>
              <a:rPr lang="en-US" sz="3600" dirty="0" smtClean="0"/>
              <a:t> tin </a:t>
            </a:r>
            <a:r>
              <a:rPr lang="en-US" sz="3600" dirty="0" err="1" smtClean="0"/>
              <a:t>về</a:t>
            </a:r>
            <a:r>
              <a:rPr lang="en-US" sz="3600" dirty="0" smtClean="0"/>
              <a:t> </a:t>
            </a:r>
            <a:r>
              <a:rPr lang="en-US" sz="3600" dirty="0" err="1" smtClean="0"/>
              <a:t>công</a:t>
            </a:r>
            <a:r>
              <a:rPr lang="en-US" sz="3600" dirty="0" smtClean="0"/>
              <a:t> </a:t>
            </a:r>
            <a:r>
              <a:rPr lang="en-US" sz="3600" dirty="0" err="1" smtClean="0"/>
              <a:t>ty</a:t>
            </a:r>
            <a:r>
              <a:rPr lang="en-US" sz="3600" dirty="0" smtClean="0"/>
              <a:t> </a:t>
            </a:r>
            <a:r>
              <a:rPr lang="en-US" sz="3600" dirty="0" err="1" smtClean="0"/>
              <a:t>Vỹ</a:t>
            </a:r>
            <a:r>
              <a:rPr lang="en-US" sz="3600" dirty="0" smtClean="0"/>
              <a:t> Thy </a:t>
            </a:r>
            <a:r>
              <a:rPr lang="en-US" sz="3600" dirty="0" err="1" smtClean="0"/>
              <a:t>chuyên</a:t>
            </a:r>
            <a:r>
              <a:rPr lang="en-US" sz="3600" dirty="0" smtClean="0"/>
              <a:t> </a:t>
            </a:r>
            <a:r>
              <a:rPr lang="en-US" sz="3600" dirty="0" err="1" smtClean="0"/>
              <a:t>cung</a:t>
            </a:r>
            <a:r>
              <a:rPr lang="en-US" sz="3600" dirty="0" smtClean="0"/>
              <a:t> </a:t>
            </a:r>
            <a:r>
              <a:rPr lang="en-US" sz="3600" dirty="0" err="1" smtClean="0"/>
              <a:t>cấp</a:t>
            </a:r>
            <a:r>
              <a:rPr lang="en-US" sz="3600" dirty="0" smtClean="0"/>
              <a:t> </a:t>
            </a:r>
            <a:r>
              <a:rPr lang="en-US" sz="3600" dirty="0" err="1" smtClean="0"/>
              <a:t>các</a:t>
            </a:r>
            <a:r>
              <a:rPr lang="en-US" sz="3600" dirty="0" smtClean="0"/>
              <a:t> </a:t>
            </a:r>
            <a:r>
              <a:rPr lang="en-US" sz="3600" dirty="0" err="1" smtClean="0"/>
              <a:t>loại</a:t>
            </a:r>
            <a:r>
              <a:rPr lang="en-US" sz="3600" dirty="0" smtClean="0"/>
              <a:t> </a:t>
            </a:r>
            <a:r>
              <a:rPr lang="en-US" sz="3600" dirty="0" err="1" smtClean="0"/>
              <a:t>dây</a:t>
            </a:r>
            <a:r>
              <a:rPr lang="en-US" sz="3600" dirty="0" smtClean="0"/>
              <a:t> </a:t>
            </a:r>
            <a:r>
              <a:rPr lang="en-US" sz="3600" dirty="0" err="1" smtClean="0"/>
              <a:t>kéo</a:t>
            </a:r>
            <a:endParaRPr lang="en-US" sz="3600"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9</a:t>
            </a:fld>
            <a:endParaRPr lang="en-US"/>
          </a:p>
        </p:txBody>
      </p:sp>
      <p:pic>
        <p:nvPicPr>
          <p:cNvPr id="6" name="Content Placeholder 5"/>
          <p:cNvPicPr>
            <a:picLocks noGrp="1"/>
          </p:cNvPicPr>
          <p:nvPr>
            <p:ph idx="1"/>
          </p:nvPr>
        </p:nvPicPr>
        <p:blipFill rotWithShape="1">
          <a:blip r:embed="rId3"/>
          <a:srcRect t="7888" r="1320" b="4685"/>
          <a:stretch/>
        </p:blipFill>
        <p:spPr bwMode="auto">
          <a:xfrm>
            <a:off x="457200" y="1813550"/>
            <a:ext cx="8229600" cy="409926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09515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10</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Tra</a:t>
            </a:r>
            <a:r>
              <a:rPr lang="en-US" sz="2800" dirty="0" smtClean="0"/>
              <a:t> </a:t>
            </a:r>
            <a:r>
              <a:rPr lang="en-US" sz="2800" dirty="0" err="1"/>
              <a:t>cứu</a:t>
            </a:r>
            <a:r>
              <a:rPr lang="en-US" sz="2800" dirty="0"/>
              <a:t> </a:t>
            </a:r>
            <a:r>
              <a:rPr lang="en-US" sz="2800" dirty="0" err="1"/>
              <a:t>trên</a:t>
            </a:r>
            <a:r>
              <a:rPr lang="en-US" sz="2800" dirty="0"/>
              <a:t> internet, </a:t>
            </a:r>
            <a:r>
              <a:rPr lang="en-US" sz="2800" dirty="0" err="1"/>
              <a:t>danh</a:t>
            </a:r>
            <a:r>
              <a:rPr lang="en-US" sz="2800" dirty="0"/>
              <a:t> </a:t>
            </a:r>
            <a:r>
              <a:rPr lang="en-US" sz="2800" dirty="0" err="1"/>
              <a:t>bạ</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quảng</a:t>
            </a:r>
            <a:r>
              <a:rPr lang="en-US" sz="2800" dirty="0"/>
              <a:t> </a:t>
            </a:r>
            <a:r>
              <a:rPr lang="en-US" sz="2800" dirty="0" err="1"/>
              <a:t>cáo</a:t>
            </a:r>
            <a:r>
              <a:rPr lang="en-US" sz="2800" dirty="0"/>
              <a:t> </a:t>
            </a:r>
            <a:r>
              <a:rPr lang="en-US" sz="2800" dirty="0" err="1"/>
              <a:t>trên</a:t>
            </a:r>
            <a:r>
              <a:rPr lang="en-US" sz="2800" dirty="0"/>
              <a:t> </a:t>
            </a:r>
            <a:r>
              <a:rPr lang="en-US" sz="2800" dirty="0" err="1"/>
              <a:t>truyền</a:t>
            </a:r>
            <a:r>
              <a:rPr lang="en-US" sz="2800" dirty="0"/>
              <a:t> </a:t>
            </a:r>
            <a:r>
              <a:rPr lang="en-US" sz="2800" dirty="0" err="1"/>
              <a:t>thanh</a:t>
            </a:r>
            <a:r>
              <a:rPr lang="en-US" sz="2800" dirty="0"/>
              <a:t>, </a:t>
            </a:r>
            <a:r>
              <a:rPr lang="en-US" sz="2800" dirty="0" err="1"/>
              <a:t>truyền</a:t>
            </a:r>
            <a:r>
              <a:rPr lang="en-US" sz="2800" dirty="0"/>
              <a:t> </a:t>
            </a:r>
            <a:r>
              <a:rPr lang="en-US" sz="2800" dirty="0" err="1"/>
              <a:t>hình</a:t>
            </a:r>
            <a:r>
              <a:rPr lang="en-US" sz="2800" dirty="0"/>
              <a:t>, </a:t>
            </a:r>
            <a:r>
              <a:rPr lang="en-US" sz="2800" dirty="0" err="1"/>
              <a:t>báo</a:t>
            </a:r>
            <a:r>
              <a:rPr lang="en-US" sz="2800" dirty="0"/>
              <a:t> </a:t>
            </a:r>
            <a:r>
              <a:rPr lang="en-US" sz="2800" dirty="0" err="1"/>
              <a:t>chí</a:t>
            </a:r>
            <a:endParaRPr lang="en-US" sz="2800" dirty="0"/>
          </a:p>
          <a:p>
            <a:pPr marL="0" lvl="0" indent="0">
              <a:buNone/>
            </a:pPr>
            <a:r>
              <a:rPr lang="en-US" sz="2800" dirty="0" smtClean="0"/>
              <a:t>- </a:t>
            </a:r>
            <a:r>
              <a:rPr lang="en-US" sz="2800" dirty="0" err="1" smtClean="0"/>
              <a:t>Hội</a:t>
            </a:r>
            <a:r>
              <a:rPr lang="en-US" sz="2800" dirty="0" smtClean="0"/>
              <a:t> </a:t>
            </a:r>
            <a:r>
              <a:rPr lang="en-US" sz="2800" dirty="0" err="1"/>
              <a:t>chợ</a:t>
            </a:r>
            <a:r>
              <a:rPr lang="en-US" sz="2800" dirty="0"/>
              <a:t> </a:t>
            </a:r>
            <a:r>
              <a:rPr lang="en-US" sz="2800" dirty="0" err="1"/>
              <a:t>thương</a:t>
            </a:r>
            <a:r>
              <a:rPr lang="en-US" sz="2800" dirty="0"/>
              <a:t> </a:t>
            </a:r>
            <a:r>
              <a:rPr lang="en-US" sz="2800" dirty="0" err="1"/>
              <a:t>mại</a:t>
            </a:r>
            <a:endParaRPr lang="en-US" sz="2800" dirty="0"/>
          </a:p>
          <a:p>
            <a:pPr marL="0" lvl="0" indent="0">
              <a:buNone/>
            </a:pPr>
            <a:r>
              <a:rPr lang="en-US" sz="2800" dirty="0" smtClean="0"/>
              <a:t>- Catalogue </a:t>
            </a:r>
            <a:r>
              <a:rPr lang="en-US" sz="2800" dirty="0" err="1"/>
              <a:t>chào</a:t>
            </a:r>
            <a:r>
              <a:rPr lang="en-US" sz="2800" dirty="0"/>
              <a:t> </a:t>
            </a:r>
            <a:r>
              <a:rPr lang="en-US" sz="2800" dirty="0" err="1"/>
              <a:t>hàng</a:t>
            </a:r>
            <a:endParaRPr lang="en-US" sz="2800" dirty="0"/>
          </a:p>
          <a:p>
            <a:pPr marL="0" lvl="0" indent="0">
              <a:buNone/>
            </a:pPr>
            <a:r>
              <a:rPr lang="en-US" sz="2800" dirty="0" smtClean="0"/>
              <a:t>- </a:t>
            </a:r>
            <a:r>
              <a:rPr lang="en-US" sz="2800" dirty="0" err="1" smtClean="0">
                <a:solidFill>
                  <a:srgbClr val="FF0000"/>
                </a:solidFill>
              </a:rPr>
              <a:t>Giới</a:t>
            </a:r>
            <a:r>
              <a:rPr lang="en-US" sz="2800" dirty="0" smtClean="0">
                <a:solidFill>
                  <a:srgbClr val="FF0000"/>
                </a:solidFill>
              </a:rPr>
              <a:t> </a:t>
            </a:r>
            <a:r>
              <a:rPr lang="en-US" sz="2800" dirty="0" err="1">
                <a:solidFill>
                  <a:srgbClr val="FF0000"/>
                </a:solidFill>
              </a:rPr>
              <a:t>thiệu</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các</a:t>
            </a:r>
            <a:r>
              <a:rPr lang="en-US" sz="2800" dirty="0">
                <a:solidFill>
                  <a:srgbClr val="FF0000"/>
                </a:solidFill>
              </a:rPr>
              <a:t> </a:t>
            </a:r>
            <a:r>
              <a:rPr lang="en-US" sz="2800" dirty="0" err="1">
                <a:solidFill>
                  <a:srgbClr val="FF0000"/>
                </a:solidFill>
              </a:rPr>
              <a:t>đơn</a:t>
            </a:r>
            <a:r>
              <a:rPr lang="en-US" sz="2800" dirty="0">
                <a:solidFill>
                  <a:srgbClr val="FF0000"/>
                </a:solidFill>
              </a:rPr>
              <a:t> </a:t>
            </a:r>
            <a:r>
              <a:rPr lang="en-US" sz="2800" dirty="0" err="1">
                <a:solidFill>
                  <a:srgbClr val="FF0000"/>
                </a:solidFill>
              </a:rPr>
              <a:t>vị</a:t>
            </a:r>
            <a:r>
              <a:rPr lang="en-US" sz="2800" dirty="0">
                <a:solidFill>
                  <a:srgbClr val="FF0000"/>
                </a:solidFill>
              </a:rPr>
              <a:t> </a:t>
            </a:r>
            <a:r>
              <a:rPr lang="en-US" sz="2800" dirty="0" err="1">
                <a:solidFill>
                  <a:srgbClr val="FF0000"/>
                </a:solidFill>
              </a:rPr>
              <a:t>liên</a:t>
            </a:r>
            <a:r>
              <a:rPr lang="en-US" sz="2800" dirty="0">
                <a:solidFill>
                  <a:srgbClr val="FF0000"/>
                </a:solidFill>
              </a:rPr>
              <a:t> </a:t>
            </a:r>
            <a:r>
              <a:rPr lang="en-US" sz="2800" dirty="0" err="1">
                <a:solidFill>
                  <a:srgbClr val="FF0000"/>
                </a:solidFill>
              </a:rPr>
              <a:t>quan</a:t>
            </a:r>
            <a:endParaRPr lang="en-US" sz="2800" dirty="0">
              <a:solidFill>
                <a:srgbClr val="FF0000"/>
              </a:solidFill>
            </a:endParaRPr>
          </a:p>
          <a:p>
            <a:pPr marL="0" lvl="0" indent="0">
              <a:buNone/>
            </a:pPr>
            <a:r>
              <a:rPr lang="en-US" sz="2800" dirty="0" smtClean="0">
                <a:solidFill>
                  <a:srgbClr val="FF0000"/>
                </a:solidFill>
              </a:rPr>
              <a:t>- </a:t>
            </a:r>
            <a:r>
              <a:rPr lang="en-US" sz="2800" dirty="0" err="1" smtClean="0">
                <a:solidFill>
                  <a:srgbClr val="FF0000"/>
                </a:solidFill>
              </a:rPr>
              <a:t>Chỉ</a:t>
            </a:r>
            <a:r>
              <a:rPr lang="en-US" sz="2800" dirty="0" smtClean="0">
                <a:solidFill>
                  <a:srgbClr val="FF0000"/>
                </a:solidFill>
              </a:rPr>
              <a:t> </a:t>
            </a:r>
            <a:r>
              <a:rPr lang="en-US" sz="2800" dirty="0" err="1">
                <a:solidFill>
                  <a:srgbClr val="FF0000"/>
                </a:solidFill>
              </a:rPr>
              <a:t>định</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khách</a:t>
            </a:r>
            <a:r>
              <a:rPr lang="en-US" sz="2800" dirty="0">
                <a:solidFill>
                  <a:srgbClr val="FF0000"/>
                </a:solidFill>
              </a:rPr>
              <a:t> </a:t>
            </a:r>
            <a:r>
              <a:rPr lang="en-US" sz="2800" dirty="0" err="1">
                <a:solidFill>
                  <a:srgbClr val="FF0000"/>
                </a:solidFill>
              </a:rPr>
              <a:t>hàng</a:t>
            </a:r>
            <a:endParaRPr lang="en-US" sz="2800" dirty="0">
              <a:solidFill>
                <a:srgbClr val="FF0000"/>
              </a:solidFill>
            </a:endParaRPr>
          </a:p>
          <a:p>
            <a:pPr marL="0" lvl="0" indent="0">
              <a:buNone/>
            </a:pPr>
            <a:r>
              <a:rPr lang="en-US" sz="2800" dirty="0" smtClean="0"/>
              <a:t>- </a:t>
            </a:r>
            <a:r>
              <a:rPr lang="en-US" sz="2800" dirty="0" err="1" smtClean="0"/>
              <a:t>Trực</a:t>
            </a:r>
            <a:r>
              <a:rPr lang="en-US" sz="2800" dirty="0" smtClean="0"/>
              <a:t> </a:t>
            </a:r>
            <a:r>
              <a:rPr lang="en-US" sz="2800" dirty="0" err="1"/>
              <a:t>tiếp</a:t>
            </a:r>
            <a:r>
              <a:rPr lang="en-US" sz="2800" dirty="0"/>
              <a:t> </a:t>
            </a:r>
            <a:r>
              <a:rPr lang="en-US" sz="2800" dirty="0" err="1"/>
              <a:t>liên</a:t>
            </a:r>
            <a:r>
              <a:rPr lang="en-US" sz="2800" dirty="0"/>
              <a:t> </a:t>
            </a:r>
            <a:r>
              <a:rPr lang="en-US" sz="2800" dirty="0" err="1"/>
              <a:t>hệ</a:t>
            </a:r>
            <a:r>
              <a:rPr lang="en-US" sz="2800" dirty="0"/>
              <a:t> </a:t>
            </a:r>
            <a:r>
              <a:rPr lang="en-US" sz="2800" dirty="0" err="1"/>
              <a:t>tại</a:t>
            </a:r>
            <a:r>
              <a:rPr lang="en-US" sz="2800" dirty="0"/>
              <a:t> </a:t>
            </a:r>
            <a:r>
              <a:rPr lang="en-US" sz="2800" dirty="0" err="1"/>
              <a:t>cơ</a:t>
            </a:r>
            <a:r>
              <a:rPr lang="en-US" sz="2800" dirty="0"/>
              <a:t> </a:t>
            </a:r>
            <a:r>
              <a:rPr lang="en-US" sz="2800" dirty="0" err="1"/>
              <a:t>sở</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3.3 </a:t>
            </a:r>
            <a:r>
              <a:rPr lang="en-US" sz="3200" dirty="0"/>
              <a:t>Thu </a:t>
            </a:r>
            <a:r>
              <a:rPr lang="en-US" sz="3200" dirty="0" err="1"/>
              <a:t>thập</a:t>
            </a:r>
            <a:r>
              <a:rPr lang="en-US" sz="3200" dirty="0"/>
              <a:t> </a:t>
            </a:r>
            <a:r>
              <a:rPr lang="en-US" sz="3200" dirty="0" err="1"/>
              <a:t>thông</a:t>
            </a:r>
            <a:r>
              <a:rPr lang="en-US" sz="3200" dirty="0"/>
              <a:t> tin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37445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11</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a:t>
            </a:r>
            <a:r>
              <a:rPr lang="en-US" sz="2800" dirty="0" err="1"/>
              <a:t>Thư</a:t>
            </a:r>
            <a:r>
              <a:rPr lang="en-US" sz="2800" dirty="0"/>
              <a:t> </a:t>
            </a:r>
            <a:r>
              <a:rPr lang="en-US" sz="2800" dirty="0" err="1"/>
              <a:t>điện</a:t>
            </a:r>
            <a:r>
              <a:rPr lang="en-US" sz="2800" dirty="0"/>
              <a:t> </a:t>
            </a:r>
            <a:r>
              <a:rPr lang="en-US" sz="2800" dirty="0" err="1"/>
              <a:t>tử</a:t>
            </a:r>
            <a:endParaRPr lang="en-US" sz="2800" dirty="0"/>
          </a:p>
          <a:p>
            <a:pPr marL="0" lvl="0" indent="0">
              <a:buNone/>
            </a:pPr>
            <a:r>
              <a:rPr lang="en-US" sz="2800" dirty="0" smtClean="0"/>
              <a:t>- </a:t>
            </a:r>
            <a:r>
              <a:rPr lang="en-US" sz="2800" dirty="0" err="1" smtClean="0"/>
              <a:t>Điện</a:t>
            </a:r>
            <a:r>
              <a:rPr lang="en-US" sz="2800" dirty="0" smtClean="0"/>
              <a:t> </a:t>
            </a:r>
            <a:r>
              <a:rPr lang="en-US" sz="2800" dirty="0" err="1"/>
              <a:t>thoại</a:t>
            </a:r>
            <a:endParaRPr lang="en-US" sz="2800" dirty="0"/>
          </a:p>
          <a:p>
            <a:pPr marL="0" lvl="0" indent="0">
              <a:buNone/>
            </a:pPr>
            <a:r>
              <a:rPr lang="en-US" sz="2800" dirty="0" smtClean="0"/>
              <a:t>- </a:t>
            </a:r>
            <a:r>
              <a:rPr lang="en-US" sz="2800" dirty="0" err="1" smtClean="0">
                <a:solidFill>
                  <a:srgbClr val="FF0000"/>
                </a:solidFill>
              </a:rPr>
              <a:t>Tham</a:t>
            </a:r>
            <a:r>
              <a:rPr lang="en-US" sz="2800" dirty="0" smtClean="0">
                <a:solidFill>
                  <a:srgbClr val="FF0000"/>
                </a:solidFill>
              </a:rPr>
              <a:t> </a:t>
            </a:r>
            <a:r>
              <a:rPr lang="en-US" sz="2800" dirty="0" err="1">
                <a:solidFill>
                  <a:srgbClr val="FF0000"/>
                </a:solidFill>
              </a:rPr>
              <a:t>quan</a:t>
            </a:r>
            <a:r>
              <a:rPr lang="en-US" sz="2800" dirty="0">
                <a:solidFill>
                  <a:srgbClr val="FF0000"/>
                </a:solidFill>
              </a:rPr>
              <a:t> </a:t>
            </a:r>
            <a:r>
              <a:rPr lang="en-US" sz="2800" dirty="0" err="1">
                <a:solidFill>
                  <a:srgbClr val="FF0000"/>
                </a:solidFill>
              </a:rPr>
              <a:t>xưởng</a:t>
            </a:r>
            <a:r>
              <a:rPr lang="en-US" sz="2800" dirty="0">
                <a:solidFill>
                  <a:srgbClr val="FF0000"/>
                </a:solidFill>
              </a:rPr>
              <a:t> </a:t>
            </a:r>
            <a:r>
              <a:rPr lang="en-US" sz="2800" dirty="0" err="1">
                <a:solidFill>
                  <a:srgbClr val="FF0000"/>
                </a:solidFill>
              </a:rPr>
              <a:t>sản</a:t>
            </a:r>
            <a:r>
              <a:rPr lang="en-US" sz="2800" dirty="0">
                <a:solidFill>
                  <a:srgbClr val="FF0000"/>
                </a:solidFill>
              </a:rPr>
              <a:t> </a:t>
            </a:r>
            <a:r>
              <a:rPr lang="en-US" sz="2800" dirty="0" err="1">
                <a:solidFill>
                  <a:srgbClr val="FF0000"/>
                </a:solidFill>
              </a:rPr>
              <a:t>xuất</a:t>
            </a:r>
            <a:endParaRPr lang="en-US" sz="2800" dirty="0">
              <a:solidFill>
                <a:srgbClr val="FF0000"/>
              </a:solidFill>
            </a:endParaRPr>
          </a:p>
          <a:p>
            <a:pPr marL="0" lvl="0" indent="0">
              <a:buNone/>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3.4 </a:t>
            </a:r>
            <a:r>
              <a:rPr lang="en-US" sz="3200" dirty="0" err="1"/>
              <a:t>Hình</a:t>
            </a:r>
            <a:r>
              <a:rPr lang="en-US" sz="3200" dirty="0"/>
              <a:t> </a:t>
            </a:r>
            <a:r>
              <a:rPr lang="en-US" sz="3200" dirty="0" err="1"/>
              <a:t>thức</a:t>
            </a:r>
            <a:r>
              <a:rPr lang="en-US" sz="3200" dirty="0"/>
              <a:t> </a:t>
            </a:r>
            <a:r>
              <a:rPr lang="en-US" sz="3200" dirty="0" err="1"/>
              <a:t>tiếp</a:t>
            </a:r>
            <a:r>
              <a:rPr lang="en-US" sz="3200" dirty="0"/>
              <a:t> </a:t>
            </a:r>
            <a:r>
              <a:rPr lang="en-US" sz="3200" dirty="0" err="1"/>
              <a:t>cận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44660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12</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Giá</a:t>
            </a:r>
            <a:r>
              <a:rPr lang="en-US" sz="2800" dirty="0" smtClean="0"/>
              <a:t> </a:t>
            </a:r>
            <a:r>
              <a:rPr lang="en-US" sz="2800" dirty="0" err="1"/>
              <a:t>cả</a:t>
            </a:r>
            <a:endParaRPr lang="en-US" sz="2800" dirty="0"/>
          </a:p>
          <a:p>
            <a:pPr marL="0" lvl="0" indent="0">
              <a:buNone/>
            </a:pPr>
            <a:r>
              <a:rPr lang="en-US" sz="2800" dirty="0" smtClean="0"/>
              <a:t>- </a:t>
            </a:r>
            <a:r>
              <a:rPr lang="en-US" sz="2800" dirty="0" err="1" smtClean="0"/>
              <a:t>Chất</a:t>
            </a:r>
            <a:r>
              <a:rPr lang="en-US" sz="2800" dirty="0" smtClean="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lvl="0" indent="0">
              <a:buNone/>
            </a:pPr>
            <a:r>
              <a:rPr lang="en-US" sz="2800" dirty="0" smtClean="0"/>
              <a:t>- </a:t>
            </a:r>
            <a:r>
              <a:rPr lang="en-US" sz="2800" dirty="0" err="1" smtClean="0"/>
              <a:t>Năng</a:t>
            </a:r>
            <a:r>
              <a:rPr lang="en-US" sz="2800" dirty="0" smtClean="0"/>
              <a:t> </a:t>
            </a:r>
            <a:r>
              <a:rPr lang="en-US" sz="2800" dirty="0" err="1"/>
              <a:t>lực</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r>
              <a:rPr lang="en-US" sz="2800" dirty="0" smtClean="0"/>
              <a:t>- </a:t>
            </a:r>
            <a:r>
              <a:rPr lang="en-US" sz="2800" dirty="0" err="1" smtClean="0"/>
              <a:t>Uy</a:t>
            </a:r>
            <a:r>
              <a:rPr lang="en-US" sz="2800" dirty="0" smtClean="0"/>
              <a:t> </a:t>
            </a:r>
            <a:r>
              <a:rPr lang="en-US" sz="2800" dirty="0" err="1"/>
              <a:t>tín</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r>
              <a:rPr lang="en-US" sz="2800" dirty="0" smtClean="0"/>
              <a:t>- </a:t>
            </a:r>
            <a:r>
              <a:rPr lang="en-US" sz="2800" dirty="0" err="1" smtClean="0"/>
              <a:t>Quy</a:t>
            </a:r>
            <a:r>
              <a:rPr lang="en-US" sz="2800" dirty="0" smtClean="0"/>
              <a:t> </a:t>
            </a:r>
            <a:r>
              <a:rPr lang="en-US" sz="2800" dirty="0" err="1"/>
              <a:t>mô</a:t>
            </a:r>
            <a:r>
              <a:rPr lang="en-US" sz="2800" dirty="0"/>
              <a:t> </a:t>
            </a:r>
            <a:r>
              <a:rPr lang="en-US" sz="2800" dirty="0" err="1"/>
              <a:t>sản</a:t>
            </a:r>
            <a:r>
              <a:rPr lang="en-US" sz="2800" dirty="0"/>
              <a:t> </a:t>
            </a:r>
            <a:r>
              <a:rPr lang="en-US" sz="2800" dirty="0" err="1"/>
              <a:t>xuất</a:t>
            </a:r>
            <a:endParaRPr lang="en-US" sz="2800" dirty="0"/>
          </a:p>
          <a:p>
            <a:pPr marL="0" lvl="0" indent="0">
              <a:buNone/>
            </a:pPr>
            <a:r>
              <a:rPr lang="en-US" sz="2800" dirty="0" smtClean="0"/>
              <a:t>- </a:t>
            </a:r>
            <a:r>
              <a:rPr lang="en-US" sz="2800" dirty="0" err="1" smtClean="0"/>
              <a:t>Tình</a:t>
            </a:r>
            <a:r>
              <a:rPr lang="en-US" sz="2800" dirty="0" smtClean="0"/>
              <a:t> </a:t>
            </a:r>
            <a:r>
              <a:rPr lang="en-US" sz="2800" dirty="0" err="1"/>
              <a:t>hình</a:t>
            </a:r>
            <a:r>
              <a:rPr lang="en-US" sz="2800" dirty="0"/>
              <a:t> </a:t>
            </a:r>
            <a:r>
              <a:rPr lang="en-US" sz="2800" dirty="0" err="1"/>
              <a:t>tài</a:t>
            </a:r>
            <a:r>
              <a:rPr lang="en-US" sz="2800" dirty="0"/>
              <a:t> </a:t>
            </a:r>
            <a:r>
              <a:rPr lang="en-US" sz="2800" dirty="0" err="1"/>
              <a:t>chính</a:t>
            </a:r>
            <a:endParaRPr lang="en-US" sz="2800" dirty="0"/>
          </a:p>
          <a:p>
            <a:pPr marL="0" lvl="0" indent="0">
              <a:buNone/>
            </a:pPr>
            <a:r>
              <a:rPr lang="en-US" sz="2800" dirty="0" smtClean="0"/>
              <a:t>- </a:t>
            </a:r>
            <a:r>
              <a:rPr lang="en-US" sz="2800" dirty="0" err="1" smtClean="0"/>
              <a:t>Thời</a:t>
            </a:r>
            <a:r>
              <a:rPr lang="en-US" sz="2800" dirty="0" smtClean="0"/>
              <a:t> </a:t>
            </a:r>
            <a:r>
              <a:rPr lang="en-US" sz="2800" dirty="0" err="1"/>
              <a:t>gian</a:t>
            </a:r>
            <a:r>
              <a:rPr lang="en-US" sz="2800" dirty="0"/>
              <a:t> </a:t>
            </a:r>
            <a:r>
              <a:rPr lang="en-US" sz="2800" dirty="0" err="1"/>
              <a:t>giao</a:t>
            </a:r>
            <a:r>
              <a:rPr lang="en-US" sz="2800" dirty="0"/>
              <a:t> </a:t>
            </a:r>
            <a:r>
              <a:rPr lang="en-US" sz="2800" dirty="0" err="1"/>
              <a:t>hàng</a:t>
            </a: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971829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13</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Phương</a:t>
            </a:r>
            <a:r>
              <a:rPr lang="en-US" sz="2800" dirty="0" smtClean="0"/>
              <a:t> </a:t>
            </a:r>
            <a:r>
              <a:rPr lang="en-US" sz="2800" dirty="0" err="1"/>
              <a:t>thức</a:t>
            </a:r>
            <a:r>
              <a:rPr lang="en-US" sz="2800" dirty="0"/>
              <a:t> </a:t>
            </a:r>
            <a:r>
              <a:rPr lang="en-US" sz="2800" dirty="0" err="1"/>
              <a:t>thanh</a:t>
            </a:r>
            <a:r>
              <a:rPr lang="en-US" sz="2800" dirty="0"/>
              <a:t> </a:t>
            </a:r>
            <a:r>
              <a:rPr lang="en-US" sz="2800" dirty="0" err="1"/>
              <a:t>toán</a:t>
            </a:r>
            <a:endParaRPr lang="en-US" sz="2800" dirty="0"/>
          </a:p>
          <a:p>
            <a:pPr marL="0" lvl="0" indent="0">
              <a:buNone/>
            </a:pPr>
            <a:r>
              <a:rPr lang="en-US" sz="2800" dirty="0" smtClean="0"/>
              <a:t>- </a:t>
            </a:r>
            <a:r>
              <a:rPr lang="en-US" sz="2800" dirty="0" err="1" smtClean="0"/>
              <a:t>Xử</a:t>
            </a:r>
            <a:r>
              <a:rPr lang="en-US" sz="2800" dirty="0" smtClean="0"/>
              <a:t> </a:t>
            </a:r>
            <a:r>
              <a:rPr lang="en-US" sz="2800" dirty="0" err="1"/>
              <a:t>lý</a:t>
            </a:r>
            <a:r>
              <a:rPr lang="en-US" sz="2800" dirty="0"/>
              <a:t> </a:t>
            </a:r>
            <a:r>
              <a:rPr lang="en-US" sz="2800" dirty="0" err="1"/>
              <a:t>các</a:t>
            </a:r>
            <a:r>
              <a:rPr lang="en-US" sz="2800" dirty="0"/>
              <a:t> </a:t>
            </a:r>
            <a:r>
              <a:rPr lang="en-US" sz="2800" dirty="0" err="1"/>
              <a:t>tình</a:t>
            </a:r>
            <a:r>
              <a:rPr lang="en-US" sz="2800" dirty="0"/>
              <a:t> </a:t>
            </a:r>
            <a:r>
              <a:rPr lang="en-US" sz="2800" dirty="0" err="1"/>
              <a:t>huống</a:t>
            </a:r>
            <a:r>
              <a:rPr lang="en-US" sz="2800" dirty="0"/>
              <a:t> </a:t>
            </a:r>
            <a:r>
              <a:rPr lang="en-US" sz="2800" dirty="0" err="1"/>
              <a:t>phát</a:t>
            </a:r>
            <a:r>
              <a:rPr lang="en-US" sz="2800" dirty="0"/>
              <a:t> </a:t>
            </a:r>
            <a:r>
              <a:rPr lang="en-US" sz="2800" dirty="0" err="1"/>
              <a:t>sinh</a:t>
            </a:r>
            <a:endParaRPr lang="en-US" sz="2800" dirty="0"/>
          </a:p>
          <a:p>
            <a:pPr marL="0" lvl="0" indent="0">
              <a:buNone/>
            </a:pPr>
            <a:r>
              <a:rPr lang="en-US" sz="2800" dirty="0" smtClean="0"/>
              <a:t>- </a:t>
            </a:r>
            <a:r>
              <a:rPr lang="en-US" sz="2800" dirty="0" err="1" smtClean="0"/>
              <a:t>Thị</a:t>
            </a:r>
            <a:r>
              <a:rPr lang="en-US" sz="2800" dirty="0" smtClean="0"/>
              <a:t> </a:t>
            </a:r>
            <a:r>
              <a:rPr lang="en-US" sz="2800" dirty="0" err="1"/>
              <a:t>trường</a:t>
            </a:r>
            <a:r>
              <a:rPr lang="en-US" sz="2800" dirty="0"/>
              <a:t> </a:t>
            </a:r>
            <a:r>
              <a:rPr lang="en-US" sz="2800" dirty="0" err="1"/>
              <a:t>phân</a:t>
            </a:r>
            <a:r>
              <a:rPr lang="en-US" sz="2800" dirty="0"/>
              <a:t> </a:t>
            </a:r>
            <a:r>
              <a:rPr lang="en-US" sz="2800" dirty="0" err="1"/>
              <a:t>phối</a:t>
            </a:r>
            <a:endParaRPr lang="en-US" sz="2800" dirty="0"/>
          </a:p>
          <a:p>
            <a:pPr marL="0" lvl="0" indent="0">
              <a:buNone/>
            </a:pPr>
            <a:r>
              <a:rPr lang="en-US" sz="2800" dirty="0" smtClean="0"/>
              <a:t>- </a:t>
            </a:r>
            <a:r>
              <a:rPr lang="en-US" sz="2800" dirty="0" err="1" smtClean="0"/>
              <a:t>Thâm</a:t>
            </a:r>
            <a:r>
              <a:rPr lang="en-US" sz="2800" dirty="0" smtClean="0"/>
              <a:t> </a:t>
            </a:r>
            <a:r>
              <a:rPr lang="en-US" sz="2800" dirty="0" err="1"/>
              <a:t>niên</a:t>
            </a:r>
            <a:r>
              <a:rPr lang="en-US" sz="2800" dirty="0"/>
              <a:t> </a:t>
            </a:r>
            <a:r>
              <a:rPr lang="en-US" sz="2800" dirty="0" err="1"/>
              <a:t>hoạt</a:t>
            </a:r>
            <a:r>
              <a:rPr lang="en-US" sz="2800" dirty="0"/>
              <a:t> </a:t>
            </a:r>
            <a:r>
              <a:rPr lang="en-US" sz="2800" dirty="0" err="1" smtClean="0"/>
              <a:t>động</a:t>
            </a:r>
            <a:endParaRPr lang="en-US" sz="2800" dirty="0" smtClean="0"/>
          </a:p>
          <a:p>
            <a:pPr marL="0" lvl="0" indent="0">
              <a:buNone/>
            </a:pPr>
            <a:r>
              <a:rPr lang="en-US" sz="2800" dirty="0" smtClean="0"/>
              <a:t>- </a:t>
            </a:r>
            <a:r>
              <a:rPr lang="en-US" sz="2800" dirty="0" err="1" smtClean="0"/>
              <a:t>Đặc</a:t>
            </a:r>
            <a:r>
              <a:rPr lang="en-US" sz="2800" dirty="0" smtClean="0"/>
              <a:t> </a:t>
            </a:r>
            <a:r>
              <a:rPr lang="en-US" sz="2800" dirty="0" err="1"/>
              <a:t>điểm</a:t>
            </a:r>
            <a:r>
              <a:rPr lang="en-US" sz="2800" dirty="0"/>
              <a:t> </a:t>
            </a:r>
            <a:r>
              <a:rPr lang="en-US" sz="2800" dirty="0" err="1"/>
              <a:t>kinh</a:t>
            </a:r>
            <a:r>
              <a:rPr lang="en-US" sz="2800" dirty="0"/>
              <a:t> </a:t>
            </a:r>
            <a:r>
              <a:rPr lang="en-US" sz="2800" dirty="0" err="1"/>
              <a:t>doanh</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r>
              <a:rPr lang="en-US" sz="2800" dirty="0" smtClean="0"/>
              <a:t>- </a:t>
            </a:r>
            <a:r>
              <a:rPr lang="en-US" sz="2800" dirty="0" err="1" smtClean="0"/>
              <a:t>Quan</a:t>
            </a:r>
            <a:r>
              <a:rPr lang="en-US" sz="2800" dirty="0" smtClean="0"/>
              <a:t> </a:t>
            </a:r>
            <a:r>
              <a:rPr lang="en-US" sz="2800" dirty="0" err="1"/>
              <a:t>hệ</a:t>
            </a:r>
            <a:r>
              <a:rPr lang="en-US" sz="2800" dirty="0"/>
              <a:t> </a:t>
            </a:r>
            <a:r>
              <a:rPr lang="en-US" sz="2800" dirty="0" err="1"/>
              <a:t>và</a:t>
            </a:r>
            <a:r>
              <a:rPr lang="en-US" sz="2800" dirty="0"/>
              <a:t> </a:t>
            </a:r>
            <a:r>
              <a:rPr lang="en-US" sz="2800" dirty="0" err="1"/>
              <a:t>chăm</a:t>
            </a:r>
            <a:r>
              <a:rPr lang="en-US" sz="2800" dirty="0"/>
              <a:t> </a:t>
            </a:r>
            <a:r>
              <a:rPr lang="en-US" sz="2800" dirty="0" err="1"/>
              <a:t>sóc</a:t>
            </a:r>
            <a:r>
              <a:rPr lang="en-US" sz="2800" dirty="0"/>
              <a:t> </a:t>
            </a:r>
            <a:r>
              <a:rPr lang="en-US" sz="2800" dirty="0" err="1"/>
              <a:t>khách</a:t>
            </a:r>
            <a:r>
              <a:rPr lang="en-US" sz="2800" dirty="0"/>
              <a:t> </a:t>
            </a:r>
            <a:r>
              <a:rPr lang="en-US" sz="2800" dirty="0" err="1"/>
              <a:t>hàng</a:t>
            </a:r>
            <a:endParaRPr lang="en-US" sz="2800" dirty="0"/>
          </a:p>
          <a:p>
            <a:pPr lvl="0">
              <a:buFontTx/>
              <a:buChar char="-"/>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368108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14</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CÂU HỎI 1: </a:t>
            </a:r>
            <a:r>
              <a:rPr lang="en-US" sz="2800" dirty="0" err="1" smtClean="0"/>
              <a:t>Tiêu</a:t>
            </a:r>
            <a:r>
              <a:rPr lang="en-US" sz="2800" dirty="0" smtClean="0"/>
              <a:t> </a:t>
            </a:r>
            <a:r>
              <a:rPr lang="en-US" sz="2800" dirty="0" err="1" smtClean="0"/>
              <a:t>chí</a:t>
            </a:r>
            <a:r>
              <a:rPr lang="en-US" sz="2800" dirty="0" smtClean="0"/>
              <a:t> </a:t>
            </a:r>
            <a:r>
              <a:rPr lang="en-US" sz="2800" dirty="0" err="1" smtClean="0"/>
              <a:t>nào</a:t>
            </a:r>
            <a:r>
              <a:rPr lang="en-US" sz="2800" dirty="0" smtClean="0"/>
              <a:t> </a:t>
            </a:r>
            <a:r>
              <a:rPr lang="en-US" sz="2800" dirty="0" err="1" smtClean="0"/>
              <a:t>là</a:t>
            </a:r>
            <a:r>
              <a:rPr lang="en-US" sz="2800" dirty="0" smtClean="0"/>
              <a:t> </a:t>
            </a:r>
            <a:r>
              <a:rPr lang="en-US" sz="2800" dirty="0" err="1" smtClean="0"/>
              <a:t>quan</a:t>
            </a:r>
            <a:r>
              <a:rPr lang="en-US" sz="2800" dirty="0" smtClean="0"/>
              <a:t> </a:t>
            </a:r>
            <a:r>
              <a:rPr lang="en-US" sz="2800" dirty="0" err="1" smtClean="0"/>
              <a:t>trọng</a:t>
            </a:r>
            <a:r>
              <a:rPr lang="en-US" sz="2800" dirty="0" smtClean="0"/>
              <a:t> </a:t>
            </a:r>
            <a:r>
              <a:rPr lang="en-US" sz="2800" dirty="0" err="1" smtClean="0"/>
              <a:t>để</a:t>
            </a:r>
            <a:r>
              <a:rPr lang="en-US" sz="2800" dirty="0" smtClean="0"/>
              <a:t> </a:t>
            </a:r>
            <a:r>
              <a:rPr lang="en-US" sz="2800" dirty="0" err="1" smtClean="0"/>
              <a:t>đánh</a:t>
            </a:r>
            <a:r>
              <a:rPr lang="en-US" sz="2800" dirty="0" smtClean="0"/>
              <a:t> </a:t>
            </a:r>
            <a:r>
              <a:rPr lang="en-US" sz="2800" dirty="0" err="1" smtClean="0"/>
              <a:t>giá</a:t>
            </a:r>
            <a:r>
              <a:rPr lang="en-US" sz="2800" dirty="0" smtClean="0"/>
              <a:t> </a:t>
            </a:r>
            <a:r>
              <a:rPr lang="en-US" sz="2800" dirty="0" err="1" smtClean="0"/>
              <a:t>nhà</a:t>
            </a:r>
            <a:r>
              <a:rPr lang="en-US" sz="2800" dirty="0" smtClean="0"/>
              <a:t> </a:t>
            </a:r>
            <a:r>
              <a:rPr lang="en-US" sz="2800" dirty="0" err="1" smtClean="0"/>
              <a:t>cung</a:t>
            </a:r>
            <a:r>
              <a:rPr lang="en-US" sz="2800" dirty="0" smtClean="0"/>
              <a:t> </a:t>
            </a:r>
            <a:r>
              <a:rPr lang="en-US" sz="2800" dirty="0" err="1" smtClean="0"/>
              <a:t>cấp</a:t>
            </a:r>
            <a:r>
              <a:rPr lang="en-US" sz="2800" dirty="0" smtClean="0"/>
              <a:t>?</a:t>
            </a:r>
            <a:endParaRPr lang="en-US" sz="2800" dirty="0"/>
          </a:p>
          <a:p>
            <a:pPr lvl="0">
              <a:buFontTx/>
              <a:buChar char="-"/>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37942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15</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lvl="0">
              <a:buFontTx/>
              <a:buChar char="-"/>
            </a:pPr>
            <a:r>
              <a:rPr lang="en-US" sz="2800" dirty="0" smtClean="0"/>
              <a:t>CÂU HỎI 1: </a:t>
            </a:r>
            <a:r>
              <a:rPr lang="en-US" sz="2800" dirty="0" err="1" smtClean="0"/>
              <a:t>Tiêu</a:t>
            </a:r>
            <a:r>
              <a:rPr lang="en-US" sz="2800" dirty="0" smtClean="0"/>
              <a:t> </a:t>
            </a:r>
            <a:r>
              <a:rPr lang="en-US" sz="2800" dirty="0" err="1" smtClean="0"/>
              <a:t>chí</a:t>
            </a:r>
            <a:r>
              <a:rPr lang="en-US" sz="2800" dirty="0" smtClean="0"/>
              <a:t> </a:t>
            </a:r>
            <a:r>
              <a:rPr lang="en-US" sz="2800" dirty="0" err="1" smtClean="0"/>
              <a:t>nào</a:t>
            </a:r>
            <a:r>
              <a:rPr lang="en-US" sz="2800" dirty="0" smtClean="0"/>
              <a:t> </a:t>
            </a:r>
            <a:r>
              <a:rPr lang="en-US" sz="2800" dirty="0" err="1" smtClean="0"/>
              <a:t>là</a:t>
            </a:r>
            <a:r>
              <a:rPr lang="en-US" sz="2800" dirty="0" smtClean="0"/>
              <a:t> </a:t>
            </a:r>
            <a:r>
              <a:rPr lang="en-US" sz="2800" dirty="0" err="1" smtClean="0"/>
              <a:t>quan</a:t>
            </a:r>
            <a:r>
              <a:rPr lang="en-US" sz="2800" dirty="0" smtClean="0"/>
              <a:t> </a:t>
            </a:r>
            <a:r>
              <a:rPr lang="en-US" sz="2800" dirty="0" err="1" smtClean="0"/>
              <a:t>trọng</a:t>
            </a:r>
            <a:r>
              <a:rPr lang="en-US" sz="2800" dirty="0" smtClean="0"/>
              <a:t> </a:t>
            </a:r>
            <a:r>
              <a:rPr lang="en-US" sz="2800" dirty="0" err="1" smtClean="0"/>
              <a:t>để</a:t>
            </a:r>
            <a:r>
              <a:rPr lang="en-US" sz="2800" dirty="0" smtClean="0"/>
              <a:t> </a:t>
            </a:r>
            <a:r>
              <a:rPr lang="en-US" sz="2800" dirty="0" err="1" smtClean="0"/>
              <a:t>đánh</a:t>
            </a:r>
            <a:r>
              <a:rPr lang="en-US" sz="2800" dirty="0" smtClean="0"/>
              <a:t> </a:t>
            </a:r>
            <a:r>
              <a:rPr lang="en-US" sz="2800" dirty="0" err="1" smtClean="0"/>
              <a:t>giá</a:t>
            </a:r>
            <a:r>
              <a:rPr lang="en-US" sz="2800" dirty="0" smtClean="0"/>
              <a:t> </a:t>
            </a:r>
            <a:r>
              <a:rPr lang="en-US" sz="2800" dirty="0" err="1" smtClean="0"/>
              <a:t>nhà</a:t>
            </a:r>
            <a:r>
              <a:rPr lang="en-US" sz="2800" dirty="0" smtClean="0"/>
              <a:t> </a:t>
            </a:r>
            <a:r>
              <a:rPr lang="en-US" sz="2800" dirty="0" err="1" smtClean="0"/>
              <a:t>cung</a:t>
            </a:r>
            <a:r>
              <a:rPr lang="en-US" sz="2800" dirty="0" smtClean="0"/>
              <a:t> </a:t>
            </a:r>
            <a:r>
              <a:rPr lang="en-US" sz="2800" dirty="0" err="1" smtClean="0"/>
              <a:t>cấp</a:t>
            </a:r>
            <a:r>
              <a:rPr lang="en-US" sz="2800" dirty="0" smtClean="0"/>
              <a:t>?</a:t>
            </a:r>
          </a:p>
          <a:p>
            <a:pPr marL="0" lvl="0" indent="0">
              <a:buNone/>
            </a:pPr>
            <a:r>
              <a:rPr lang="en-US" sz="2800" i="1" dirty="0" smtClean="0"/>
              <a:t>ĐÁP ÁN: </a:t>
            </a:r>
          </a:p>
          <a:p>
            <a:pPr marL="0" lvl="0" indent="0">
              <a:buNone/>
            </a:pPr>
            <a:r>
              <a:rPr lang="en-US" sz="2800" i="1" dirty="0" smtClean="0"/>
              <a:t>- </a:t>
            </a:r>
            <a:r>
              <a:rPr lang="en-US" sz="2800" i="1" dirty="0" err="1" smtClean="0"/>
              <a:t>Giá</a:t>
            </a:r>
            <a:r>
              <a:rPr lang="en-US" sz="2800" i="1" dirty="0" smtClean="0"/>
              <a:t> </a:t>
            </a:r>
            <a:r>
              <a:rPr lang="en-US" sz="2800" i="1" dirty="0" err="1"/>
              <a:t>cả</a:t>
            </a:r>
            <a:endParaRPr lang="en-US" sz="2800" i="1" dirty="0"/>
          </a:p>
          <a:p>
            <a:pPr marL="0" lvl="0" indent="0">
              <a:buNone/>
            </a:pPr>
            <a:r>
              <a:rPr lang="en-US" sz="2800" i="1" dirty="0"/>
              <a:t>- </a:t>
            </a:r>
            <a:r>
              <a:rPr lang="en-US" sz="2800" i="1" dirty="0" err="1"/>
              <a:t>Chất</a:t>
            </a:r>
            <a:r>
              <a:rPr lang="en-US" sz="2800" i="1" dirty="0"/>
              <a:t> </a:t>
            </a:r>
            <a:r>
              <a:rPr lang="en-US" sz="2800" i="1" dirty="0" err="1"/>
              <a:t>lượng</a:t>
            </a:r>
            <a:r>
              <a:rPr lang="en-US" sz="2800" i="1" dirty="0"/>
              <a:t> </a:t>
            </a:r>
            <a:r>
              <a:rPr lang="en-US" sz="2800" i="1" dirty="0" err="1"/>
              <a:t>sản</a:t>
            </a:r>
            <a:r>
              <a:rPr lang="en-US" sz="2800" i="1" dirty="0"/>
              <a:t> </a:t>
            </a:r>
            <a:r>
              <a:rPr lang="en-US" sz="2800" i="1" dirty="0" err="1"/>
              <a:t>phẩm</a:t>
            </a:r>
            <a:endParaRPr lang="en-US" sz="2800" i="1" dirty="0"/>
          </a:p>
          <a:p>
            <a:pPr marL="0" lvl="0" indent="0">
              <a:buNone/>
            </a:pPr>
            <a:r>
              <a:rPr lang="en-US" sz="2800" i="1" dirty="0"/>
              <a:t>- </a:t>
            </a:r>
            <a:r>
              <a:rPr lang="en-US" sz="2800" i="1" dirty="0" smtClean="0"/>
              <a:t> </a:t>
            </a:r>
            <a:r>
              <a:rPr lang="en-US" sz="2800" i="1" dirty="0" err="1"/>
              <a:t>Uy</a:t>
            </a:r>
            <a:r>
              <a:rPr lang="en-US" sz="2800" i="1" dirty="0"/>
              <a:t> </a:t>
            </a:r>
            <a:r>
              <a:rPr lang="en-US" sz="2800" i="1" dirty="0" err="1"/>
              <a:t>tín</a:t>
            </a:r>
            <a:r>
              <a:rPr lang="en-US" sz="2800" i="1" dirty="0"/>
              <a:t> </a:t>
            </a:r>
            <a:r>
              <a:rPr lang="en-US" sz="2800" i="1" dirty="0" err="1"/>
              <a:t>của</a:t>
            </a:r>
            <a:r>
              <a:rPr lang="en-US" sz="2800" i="1" dirty="0"/>
              <a:t> </a:t>
            </a:r>
            <a:r>
              <a:rPr lang="en-US" sz="2800" i="1" dirty="0" err="1"/>
              <a:t>nhà</a:t>
            </a:r>
            <a:r>
              <a:rPr lang="en-US" sz="2800" i="1" dirty="0"/>
              <a:t> </a:t>
            </a:r>
            <a:r>
              <a:rPr lang="en-US" sz="2800" i="1" dirty="0" err="1"/>
              <a:t>cung</a:t>
            </a:r>
            <a:r>
              <a:rPr lang="en-US" sz="2800" i="1" dirty="0"/>
              <a:t> </a:t>
            </a:r>
            <a:r>
              <a:rPr lang="en-US" sz="2800" i="1" dirty="0" err="1"/>
              <a:t>cấp</a:t>
            </a:r>
            <a:endParaRPr lang="en-US" sz="2800" i="1" dirty="0"/>
          </a:p>
          <a:p>
            <a:pPr lvl="0">
              <a:buFontTx/>
              <a:buChar char="-"/>
            </a:pPr>
            <a:r>
              <a:rPr lang="en-US" sz="2800" i="1" dirty="0" err="1" smtClean="0"/>
              <a:t>Thời</a:t>
            </a:r>
            <a:r>
              <a:rPr lang="en-US" sz="2800" i="1" dirty="0" smtClean="0"/>
              <a:t> </a:t>
            </a:r>
            <a:r>
              <a:rPr lang="en-US" sz="2800" i="1" dirty="0" err="1"/>
              <a:t>gian</a:t>
            </a:r>
            <a:r>
              <a:rPr lang="en-US" sz="2800" i="1" dirty="0"/>
              <a:t> </a:t>
            </a:r>
            <a:r>
              <a:rPr lang="en-US" sz="2800" i="1" dirty="0" err="1"/>
              <a:t>giao</a:t>
            </a:r>
            <a:r>
              <a:rPr lang="en-US" sz="2800" i="1" dirty="0"/>
              <a:t> </a:t>
            </a:r>
            <a:r>
              <a:rPr lang="en-US" sz="2800" i="1" dirty="0" err="1" smtClean="0"/>
              <a:t>hàng</a:t>
            </a:r>
            <a:endParaRPr lang="en-US" sz="2800" i="1" dirty="0" smtClean="0"/>
          </a:p>
          <a:p>
            <a:pPr>
              <a:buFontTx/>
              <a:buChar char="-"/>
            </a:pPr>
            <a:r>
              <a:rPr lang="en-US" sz="2800" i="1" dirty="0" err="1"/>
              <a:t>Xử</a:t>
            </a:r>
            <a:r>
              <a:rPr lang="en-US" sz="2800" i="1" dirty="0"/>
              <a:t> </a:t>
            </a:r>
            <a:r>
              <a:rPr lang="en-US" sz="2800" i="1" dirty="0" err="1"/>
              <a:t>lý</a:t>
            </a:r>
            <a:r>
              <a:rPr lang="en-US" sz="2800" i="1" dirty="0"/>
              <a:t> </a:t>
            </a:r>
            <a:r>
              <a:rPr lang="en-US" sz="2800" i="1" dirty="0" err="1"/>
              <a:t>các</a:t>
            </a:r>
            <a:r>
              <a:rPr lang="en-US" sz="2800" i="1" dirty="0"/>
              <a:t> </a:t>
            </a:r>
            <a:r>
              <a:rPr lang="en-US" sz="2800" i="1" dirty="0" err="1"/>
              <a:t>tình</a:t>
            </a:r>
            <a:r>
              <a:rPr lang="en-US" sz="2800" i="1" dirty="0"/>
              <a:t> </a:t>
            </a:r>
            <a:r>
              <a:rPr lang="en-US" sz="2800" i="1" dirty="0" err="1"/>
              <a:t>huống</a:t>
            </a:r>
            <a:r>
              <a:rPr lang="en-US" sz="2800" i="1" dirty="0"/>
              <a:t> </a:t>
            </a:r>
            <a:r>
              <a:rPr lang="en-US" sz="2800" i="1" dirty="0" err="1"/>
              <a:t>phát</a:t>
            </a:r>
            <a:r>
              <a:rPr lang="en-US" sz="2800" i="1" dirty="0"/>
              <a:t> </a:t>
            </a:r>
            <a:r>
              <a:rPr lang="en-US" sz="2800" i="1" dirty="0" err="1"/>
              <a:t>sinh</a:t>
            </a:r>
            <a:endParaRPr lang="en-US" sz="2800" i="1" dirty="0"/>
          </a:p>
          <a:p>
            <a:pPr lvl="0">
              <a:buFontTx/>
              <a:buChar char="-"/>
            </a:pPr>
            <a:endParaRPr lang="en-US" sz="2800" dirty="0"/>
          </a:p>
          <a:p>
            <a:pPr lvl="0">
              <a:buFontTx/>
              <a:buChar char="-"/>
            </a:pPr>
            <a:endParaRPr lang="en-US" sz="2800" dirty="0"/>
          </a:p>
          <a:p>
            <a:pPr lvl="0">
              <a:buFontTx/>
              <a:buChar char="-"/>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94796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16</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Giá</a:t>
            </a:r>
            <a:r>
              <a:rPr lang="en-US" sz="2800" dirty="0" smtClean="0"/>
              <a:t> </a:t>
            </a:r>
            <a:r>
              <a:rPr lang="en-US" sz="2800" dirty="0" err="1"/>
              <a:t>cả</a:t>
            </a:r>
            <a:r>
              <a:rPr lang="en-US" sz="2800" dirty="0"/>
              <a:t> </a:t>
            </a:r>
            <a:r>
              <a:rPr lang="en-US" sz="2800" dirty="0" err="1"/>
              <a:t>hợp</a:t>
            </a:r>
            <a:r>
              <a:rPr lang="en-US" sz="2800" dirty="0"/>
              <a:t> </a:t>
            </a:r>
            <a:r>
              <a:rPr lang="en-US" sz="2800" dirty="0" err="1"/>
              <a:t>lý</a:t>
            </a:r>
            <a:endParaRPr lang="en-US" sz="2800" dirty="0"/>
          </a:p>
          <a:p>
            <a:pPr marL="0" lvl="0" indent="0">
              <a:buNone/>
            </a:pPr>
            <a:r>
              <a:rPr lang="en-US" sz="2800" dirty="0" smtClean="0"/>
              <a:t>- </a:t>
            </a:r>
            <a:r>
              <a:rPr lang="en-US" sz="2800" dirty="0" err="1" smtClean="0"/>
              <a:t>Chất</a:t>
            </a:r>
            <a:r>
              <a:rPr lang="en-US" sz="2800" dirty="0" smtClean="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indent="0">
              <a:buNone/>
            </a:pPr>
            <a:r>
              <a:rPr lang="en-US" sz="2800" dirty="0" smtClean="0"/>
              <a:t>- </a:t>
            </a:r>
            <a:r>
              <a:rPr lang="en-US" sz="2800" dirty="0" err="1" smtClean="0"/>
              <a:t>Thời</a:t>
            </a:r>
            <a:r>
              <a:rPr lang="en-US" sz="2800" dirty="0" smtClean="0"/>
              <a:t> </a:t>
            </a:r>
            <a:r>
              <a:rPr lang="en-US" sz="2800" dirty="0" err="1"/>
              <a:t>gian</a:t>
            </a:r>
            <a:r>
              <a:rPr lang="en-US" sz="2800" dirty="0"/>
              <a:t> </a:t>
            </a:r>
            <a:r>
              <a:rPr lang="en-US" sz="2800" dirty="0" err="1"/>
              <a:t>giao</a:t>
            </a:r>
            <a:r>
              <a:rPr lang="en-US" sz="2800" dirty="0"/>
              <a:t> </a:t>
            </a:r>
            <a:r>
              <a:rPr lang="en-US" sz="2800" dirty="0" err="1"/>
              <a:t>hàng</a:t>
            </a: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3.6 </a:t>
            </a:r>
            <a:r>
              <a:rPr lang="en-US" sz="3200" dirty="0" err="1"/>
              <a:t>Nguyên</a:t>
            </a:r>
            <a:r>
              <a:rPr lang="en-US" sz="3200" dirty="0"/>
              <a:t> </a:t>
            </a:r>
            <a:r>
              <a:rPr lang="en-US" sz="3200" dirty="0" err="1"/>
              <a:t>tắc</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979041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17</a:t>
            </a:fld>
            <a:endParaRPr lang="en-US" smtClean="0">
              <a:solidFill>
                <a:srgbClr val="000000"/>
              </a:solidFill>
            </a:endParaRPr>
          </a:p>
        </p:txBody>
      </p:sp>
      <p:sp>
        <p:nvSpPr>
          <p:cNvPr id="5" name="Rounded Rectangle 4"/>
          <p:cNvSpPr/>
          <p:nvPr/>
        </p:nvSpPr>
        <p:spPr>
          <a:xfrm>
            <a:off x="381000" y="1219200"/>
            <a:ext cx="3048000" cy="2895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3.7 </a:t>
            </a:r>
            <a:r>
              <a:rPr lang="en-US" sz="3200" dirty="0" err="1"/>
              <a:t>Quy</a:t>
            </a:r>
            <a:r>
              <a:rPr lang="en-US" sz="3200" dirty="0"/>
              <a:t> </a:t>
            </a:r>
            <a:r>
              <a:rPr lang="en-US" sz="3200" dirty="0" err="1"/>
              <a:t>trình</a:t>
            </a:r>
            <a:r>
              <a:rPr lang="en-US" sz="3200" dirty="0"/>
              <a:t> </a:t>
            </a:r>
            <a:r>
              <a:rPr lang="en-US" sz="3200" dirty="0" err="1"/>
              <a:t>thực</a:t>
            </a:r>
            <a:r>
              <a:rPr lang="en-US" sz="3200" dirty="0"/>
              <a:t> </a:t>
            </a:r>
            <a:r>
              <a:rPr lang="en-US" sz="3200" dirty="0" err="1"/>
              <a:t>hiện</a:t>
            </a:r>
            <a:r>
              <a:rPr lang="en-US" sz="3200" dirty="0"/>
              <a:t> </a:t>
            </a:r>
            <a:r>
              <a:rPr lang="en-US" sz="3200" dirty="0" err="1"/>
              <a:t>công</a:t>
            </a:r>
            <a:r>
              <a:rPr lang="en-US" sz="3200" dirty="0"/>
              <a:t> </a:t>
            </a:r>
            <a:r>
              <a:rPr lang="en-US" sz="3200" dirty="0" err="1"/>
              <a:t>tác</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960280765"/>
              </p:ext>
            </p:extLst>
          </p:nvPr>
        </p:nvGraphicFramePr>
        <p:xfrm>
          <a:off x="457200" y="1417637"/>
          <a:ext cx="8229600"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54294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18</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Nhà</a:t>
            </a:r>
            <a:r>
              <a:rPr lang="en-US" sz="2800" dirty="0" smtClean="0"/>
              <a:t> </a:t>
            </a:r>
            <a:r>
              <a:rPr lang="en-US" sz="2800" dirty="0" err="1"/>
              <a:t>máy</a:t>
            </a:r>
            <a:r>
              <a:rPr lang="en-US" sz="2800" dirty="0"/>
              <a:t> </a:t>
            </a:r>
            <a:r>
              <a:rPr lang="en-US" sz="2800" dirty="0" err="1"/>
              <a:t>sản</a:t>
            </a:r>
            <a:r>
              <a:rPr lang="en-US" sz="2800" dirty="0"/>
              <a:t> </a:t>
            </a:r>
            <a:r>
              <a:rPr lang="en-US" sz="2800" dirty="0" err="1"/>
              <a:t>xuất</a:t>
            </a:r>
            <a:r>
              <a:rPr lang="en-US" sz="2800" dirty="0"/>
              <a:t> </a:t>
            </a:r>
            <a:r>
              <a:rPr lang="en-US" sz="2800" dirty="0" err="1"/>
              <a:t>vải</a:t>
            </a:r>
            <a:r>
              <a:rPr lang="en-US" sz="2800" dirty="0"/>
              <a:t> </a:t>
            </a:r>
            <a:r>
              <a:rPr lang="en-US" sz="2800" dirty="0" err="1"/>
              <a:t>sợi</a:t>
            </a:r>
            <a:r>
              <a:rPr lang="en-US" sz="2800" dirty="0"/>
              <a:t> (fabric mill) : </a:t>
            </a:r>
            <a:r>
              <a:rPr lang="en-US" sz="2800" dirty="0" err="1"/>
              <a:t>sản</a:t>
            </a:r>
            <a:r>
              <a:rPr lang="en-US" sz="2800" dirty="0"/>
              <a:t> </a:t>
            </a:r>
            <a:r>
              <a:rPr lang="en-US" sz="2800" dirty="0" err="1"/>
              <a:t>phẩm</a:t>
            </a:r>
            <a:r>
              <a:rPr lang="en-US" sz="2800" dirty="0"/>
              <a:t> </a:t>
            </a:r>
            <a:r>
              <a:rPr lang="en-US" sz="2800" dirty="0" err="1"/>
              <a:t>là</a:t>
            </a:r>
            <a:r>
              <a:rPr lang="en-US" sz="2800" dirty="0"/>
              <a:t> </a:t>
            </a:r>
            <a:r>
              <a:rPr lang="en-US" sz="2800" dirty="0" err="1"/>
              <a:t>sợi</a:t>
            </a:r>
            <a:r>
              <a:rPr lang="en-US" sz="2800" dirty="0"/>
              <a:t>, </a:t>
            </a:r>
            <a:r>
              <a:rPr lang="en-US" sz="2800" dirty="0" err="1"/>
              <a:t>vải</a:t>
            </a:r>
            <a:r>
              <a:rPr lang="en-US" sz="2800" dirty="0"/>
              <a:t> </a:t>
            </a:r>
            <a:r>
              <a:rPr lang="en-US" sz="2800" dirty="0" err="1"/>
              <a:t>thô</a:t>
            </a:r>
            <a:r>
              <a:rPr lang="en-US" sz="2800" dirty="0"/>
              <a:t>, </a:t>
            </a:r>
            <a:r>
              <a:rPr lang="en-US" sz="2800" dirty="0" err="1"/>
              <a:t>vải</a:t>
            </a:r>
            <a:r>
              <a:rPr lang="en-US" sz="2800" dirty="0"/>
              <a:t> </a:t>
            </a:r>
            <a:r>
              <a:rPr lang="en-US" sz="2800" dirty="0" err="1"/>
              <a:t>thành</a:t>
            </a:r>
            <a:r>
              <a:rPr lang="en-US" sz="2800" dirty="0"/>
              <a:t> </a:t>
            </a:r>
            <a:r>
              <a:rPr lang="en-US" sz="2800" dirty="0" err="1"/>
              <a:t>phẩm</a:t>
            </a:r>
            <a:endParaRPr lang="en-US" sz="2800" dirty="0"/>
          </a:p>
          <a:p>
            <a:pPr marL="0" indent="0">
              <a:buNone/>
            </a:pPr>
            <a:r>
              <a:rPr lang="en-US" sz="2800" dirty="0" smtClean="0"/>
              <a:t>- </a:t>
            </a:r>
            <a:r>
              <a:rPr lang="en-US" sz="2800" dirty="0" err="1" smtClean="0"/>
              <a:t>Quá</a:t>
            </a:r>
            <a:r>
              <a:rPr lang="en-US" sz="2800" dirty="0" smtClean="0"/>
              <a:t> </a:t>
            </a:r>
            <a:r>
              <a:rPr lang="en-US" sz="2800" dirty="0" err="1"/>
              <a:t>trình</a:t>
            </a:r>
            <a:r>
              <a:rPr lang="en-US" sz="2800" dirty="0"/>
              <a:t> </a:t>
            </a:r>
            <a:r>
              <a:rPr lang="en-US" sz="2800" dirty="0" err="1"/>
              <a:t>sản</a:t>
            </a:r>
            <a:r>
              <a:rPr lang="en-US" sz="2800" dirty="0"/>
              <a:t> </a:t>
            </a:r>
            <a:r>
              <a:rPr lang="en-US" sz="2800" dirty="0" err="1"/>
              <a:t>xuất</a:t>
            </a:r>
            <a:r>
              <a:rPr lang="en-US" sz="2800" dirty="0"/>
              <a:t> </a:t>
            </a:r>
            <a:r>
              <a:rPr lang="en-US" sz="2800" dirty="0" err="1"/>
              <a:t>vải</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ở </a:t>
            </a:r>
            <a:r>
              <a:rPr lang="en-US" sz="2800" dirty="0" err="1"/>
              <a:t>những</a:t>
            </a:r>
            <a:r>
              <a:rPr lang="en-US" sz="2800" dirty="0"/>
              <a:t> </a:t>
            </a:r>
            <a:r>
              <a:rPr lang="en-US" sz="2800" dirty="0" err="1"/>
              <a:t>nhà</a:t>
            </a:r>
            <a:r>
              <a:rPr lang="en-US" sz="2800" dirty="0"/>
              <a:t> </a:t>
            </a:r>
            <a:r>
              <a:rPr lang="en-US" sz="2800" dirty="0" err="1"/>
              <a:t>máy</a:t>
            </a:r>
            <a:r>
              <a:rPr lang="en-US" sz="2800" dirty="0"/>
              <a:t> </a:t>
            </a:r>
            <a:r>
              <a:rPr lang="en-US" sz="2800" dirty="0" err="1"/>
              <a:t>dệt</a:t>
            </a:r>
            <a:r>
              <a:rPr lang="en-US" sz="2800" dirty="0"/>
              <a:t>. </a:t>
            </a:r>
            <a:r>
              <a:rPr lang="en-US" sz="2800" dirty="0" err="1"/>
              <a:t>Hiện</a:t>
            </a:r>
            <a:r>
              <a:rPr lang="en-US" sz="2800" dirty="0"/>
              <a:t> nay </a:t>
            </a:r>
            <a:r>
              <a:rPr lang="en-US" sz="2800" dirty="0" err="1"/>
              <a:t>mô</a:t>
            </a:r>
            <a:r>
              <a:rPr lang="en-US" sz="2800" dirty="0"/>
              <a:t> </a:t>
            </a:r>
            <a:r>
              <a:rPr lang="en-US" sz="2800" dirty="0" err="1"/>
              <a:t>hình</a:t>
            </a:r>
            <a:r>
              <a:rPr lang="en-US" sz="2800" dirty="0"/>
              <a:t> </a:t>
            </a:r>
            <a:r>
              <a:rPr lang="en-US" sz="2800" dirty="0" err="1"/>
              <a:t>tổng</a:t>
            </a:r>
            <a:r>
              <a:rPr lang="en-US" sz="2800" dirty="0"/>
              <a:t> </a:t>
            </a:r>
            <a:r>
              <a:rPr lang="en-US" sz="2800" dirty="0" err="1"/>
              <a:t>công</a:t>
            </a:r>
            <a:r>
              <a:rPr lang="en-US" sz="2800" dirty="0"/>
              <a:t> </a:t>
            </a:r>
            <a:r>
              <a:rPr lang="en-US" sz="2800" dirty="0" err="1"/>
              <a:t>ty</a:t>
            </a:r>
            <a:r>
              <a:rPr lang="en-US" sz="2800" dirty="0"/>
              <a:t> </a:t>
            </a:r>
            <a:r>
              <a:rPr lang="en-US" sz="2800" dirty="0" err="1"/>
              <a:t>dệt</a:t>
            </a:r>
            <a:r>
              <a:rPr lang="en-US" sz="2800" dirty="0"/>
              <a:t> may </a:t>
            </a:r>
            <a:r>
              <a:rPr lang="en-US" sz="2800" dirty="0" err="1"/>
              <a:t>khá</a:t>
            </a:r>
            <a:r>
              <a:rPr lang="en-US" sz="2800" dirty="0"/>
              <a:t> </a:t>
            </a:r>
            <a:r>
              <a:rPr lang="en-US" sz="2800" dirty="0" err="1"/>
              <a:t>phổ</a:t>
            </a:r>
            <a:r>
              <a:rPr lang="en-US" sz="2800" dirty="0"/>
              <a:t> </a:t>
            </a:r>
            <a:r>
              <a:rPr lang="en-US" sz="2800" dirty="0" err="1"/>
              <a:t>biến</a:t>
            </a:r>
            <a:r>
              <a:rPr lang="en-US" sz="2800" dirty="0"/>
              <a:t>, </a:t>
            </a:r>
            <a:r>
              <a:rPr lang="en-US" sz="2800" dirty="0" err="1"/>
              <a:t>được</a:t>
            </a:r>
            <a:r>
              <a:rPr lang="en-US" sz="2800" dirty="0"/>
              <a:t> </a:t>
            </a:r>
            <a:r>
              <a:rPr lang="en-US" sz="2800" dirty="0" err="1"/>
              <a:t>triển</a:t>
            </a:r>
            <a:r>
              <a:rPr lang="en-US" sz="2800" dirty="0"/>
              <a:t> </a:t>
            </a:r>
            <a:r>
              <a:rPr lang="en-US" sz="2800" dirty="0" err="1"/>
              <a:t>khai</a:t>
            </a:r>
            <a:r>
              <a:rPr lang="en-US" sz="2800" dirty="0"/>
              <a:t> </a:t>
            </a:r>
            <a:r>
              <a:rPr lang="en-US" sz="2800" dirty="0" err="1"/>
              <a:t>theo</a:t>
            </a:r>
            <a:r>
              <a:rPr lang="en-US" sz="2800" dirty="0"/>
              <a:t> </a:t>
            </a:r>
            <a:r>
              <a:rPr lang="en-US" sz="2800" dirty="0" err="1"/>
              <a:t>dạng</a:t>
            </a:r>
            <a:r>
              <a:rPr lang="en-US" sz="2800" dirty="0"/>
              <a:t> </a:t>
            </a:r>
            <a:r>
              <a:rPr lang="en-US" sz="2800" dirty="0" err="1"/>
              <a:t>tập</a:t>
            </a:r>
            <a:r>
              <a:rPr lang="en-US" sz="2800" dirty="0"/>
              <a:t> </a:t>
            </a:r>
            <a:r>
              <a:rPr lang="en-US" sz="2800" dirty="0" err="1"/>
              <a:t>đoàn</a:t>
            </a:r>
            <a:r>
              <a:rPr lang="en-US" sz="2800" dirty="0"/>
              <a:t>: </a:t>
            </a:r>
            <a:r>
              <a:rPr lang="en-US" sz="2800" dirty="0" err="1"/>
              <a:t>viện</a:t>
            </a:r>
            <a:r>
              <a:rPr lang="en-US" sz="2800" dirty="0"/>
              <a:t> </a:t>
            </a:r>
            <a:r>
              <a:rPr lang="en-US" sz="2800" dirty="0" err="1"/>
              <a:t>nghiên</a:t>
            </a:r>
            <a:r>
              <a:rPr lang="en-US" sz="2800" dirty="0"/>
              <a:t> </a:t>
            </a:r>
            <a:r>
              <a:rPr lang="en-US" sz="2800" dirty="0" err="1"/>
              <a:t>cứu</a:t>
            </a:r>
            <a:r>
              <a:rPr lang="en-US" sz="2800" dirty="0"/>
              <a:t> </a:t>
            </a:r>
            <a:r>
              <a:rPr lang="en-US" sz="2800" dirty="0" err="1"/>
              <a:t>chế</a:t>
            </a:r>
            <a:r>
              <a:rPr lang="en-US" sz="2800" dirty="0"/>
              <a:t> </a:t>
            </a:r>
            <a:r>
              <a:rPr lang="en-US" sz="2800" dirty="0" err="1"/>
              <a:t>tạo</a:t>
            </a:r>
            <a:r>
              <a:rPr lang="en-US" sz="2800" dirty="0"/>
              <a:t> </a:t>
            </a:r>
            <a:r>
              <a:rPr lang="en-US" sz="2800" dirty="0" err="1"/>
              <a:t>xơ</a:t>
            </a:r>
            <a:r>
              <a:rPr lang="en-US" sz="2800" dirty="0"/>
              <a:t>, </a:t>
            </a:r>
            <a:r>
              <a:rPr lang="en-US" sz="2800" dirty="0" err="1"/>
              <a:t>nhà</a:t>
            </a:r>
            <a:r>
              <a:rPr lang="en-US" sz="2800" dirty="0"/>
              <a:t> </a:t>
            </a:r>
            <a:r>
              <a:rPr lang="en-US" sz="2800" dirty="0" err="1"/>
              <a:t>máy</a:t>
            </a:r>
            <a:r>
              <a:rPr lang="en-US" sz="2800" dirty="0"/>
              <a:t> </a:t>
            </a:r>
            <a:r>
              <a:rPr lang="en-US" sz="2800" dirty="0" err="1"/>
              <a:t>chế</a:t>
            </a:r>
            <a:r>
              <a:rPr lang="en-US" sz="2800" dirty="0"/>
              <a:t> </a:t>
            </a:r>
            <a:r>
              <a:rPr lang="en-US" sz="2800" dirty="0" err="1"/>
              <a:t>biến</a:t>
            </a:r>
            <a:r>
              <a:rPr lang="en-US" sz="2800" dirty="0"/>
              <a:t> </a:t>
            </a:r>
            <a:r>
              <a:rPr lang="en-US" sz="2800" dirty="0" err="1"/>
              <a:t>xử</a:t>
            </a:r>
            <a:r>
              <a:rPr lang="en-US" sz="2800" dirty="0"/>
              <a:t> </a:t>
            </a:r>
            <a:r>
              <a:rPr lang="en-US" sz="2800" dirty="0" err="1"/>
              <a:t>lý</a:t>
            </a:r>
            <a:r>
              <a:rPr lang="en-US" sz="2800" dirty="0"/>
              <a:t> </a:t>
            </a:r>
            <a:r>
              <a:rPr lang="en-US" sz="2800" dirty="0" err="1"/>
              <a:t>xơ</a:t>
            </a:r>
            <a:r>
              <a:rPr lang="en-US" sz="2800" dirty="0"/>
              <a:t>, </a:t>
            </a:r>
            <a:r>
              <a:rPr lang="en-US" sz="2800" dirty="0" err="1"/>
              <a:t>nhà</a:t>
            </a:r>
            <a:r>
              <a:rPr lang="en-US" sz="2800" dirty="0"/>
              <a:t> </a:t>
            </a:r>
            <a:r>
              <a:rPr lang="en-US" sz="2800" dirty="0" err="1"/>
              <a:t>máy</a:t>
            </a:r>
            <a:r>
              <a:rPr lang="en-US" sz="2800" dirty="0"/>
              <a:t> </a:t>
            </a:r>
            <a:r>
              <a:rPr lang="en-US" sz="2800" dirty="0" err="1"/>
              <a:t>sản</a:t>
            </a:r>
            <a:r>
              <a:rPr lang="en-US" sz="2800" dirty="0"/>
              <a:t> </a:t>
            </a:r>
            <a:r>
              <a:rPr lang="en-US" sz="2800" dirty="0" err="1"/>
              <a:t>xuất</a:t>
            </a:r>
            <a:r>
              <a:rPr lang="en-US" sz="2800" dirty="0"/>
              <a:t> </a:t>
            </a:r>
            <a:r>
              <a:rPr lang="en-US" sz="2800" dirty="0" err="1"/>
              <a:t>vải</a:t>
            </a:r>
            <a:r>
              <a:rPr lang="en-US" sz="2800" dirty="0"/>
              <a:t> </a:t>
            </a:r>
            <a:r>
              <a:rPr lang="en-US" sz="2800" dirty="0" err="1"/>
              <a:t>sợi</a:t>
            </a:r>
            <a:r>
              <a:rPr lang="en-US" sz="2800" dirty="0"/>
              <a:t>, </a:t>
            </a:r>
            <a:r>
              <a:rPr lang="en-US" sz="2800" dirty="0" err="1"/>
              <a:t>nhà</a:t>
            </a:r>
            <a:r>
              <a:rPr lang="en-US" sz="2800" dirty="0"/>
              <a:t> </a:t>
            </a:r>
            <a:r>
              <a:rPr lang="en-US" sz="2800" dirty="0" err="1"/>
              <a:t>máy</a:t>
            </a:r>
            <a:r>
              <a:rPr lang="en-US" sz="2800" dirty="0"/>
              <a:t> </a:t>
            </a:r>
            <a:r>
              <a:rPr lang="en-US" sz="2800" dirty="0" err="1"/>
              <a:t>xử</a:t>
            </a:r>
            <a:r>
              <a:rPr lang="en-US" sz="2800" dirty="0"/>
              <a:t> </a:t>
            </a:r>
            <a:r>
              <a:rPr lang="en-US" sz="2800" dirty="0" err="1"/>
              <a:t>lý</a:t>
            </a:r>
            <a:r>
              <a:rPr lang="en-US" sz="2800" dirty="0"/>
              <a:t> </a:t>
            </a:r>
            <a:r>
              <a:rPr lang="en-US" sz="2800" dirty="0" err="1"/>
              <a:t>hoàn</a:t>
            </a:r>
            <a:r>
              <a:rPr lang="en-US" sz="2800" dirty="0"/>
              <a:t> </a:t>
            </a:r>
            <a:r>
              <a:rPr lang="en-US" sz="2800" dirty="0" err="1"/>
              <a:t>tất</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3.8 </a:t>
            </a:r>
            <a:r>
              <a:rPr lang="en-US" sz="3200" dirty="0" err="1" smtClean="0"/>
              <a:t>Sơ</a:t>
            </a:r>
            <a:r>
              <a:rPr lang="en-US" sz="3200" dirty="0" smtClean="0"/>
              <a:t> </a:t>
            </a:r>
            <a:r>
              <a:rPr lang="en-US" sz="3200" dirty="0" err="1"/>
              <a:t>lược</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a:t>
            </a:r>
            <a:r>
              <a:rPr lang="en-US" sz="3200" dirty="0" err="1"/>
              <a:t>vải</a:t>
            </a:r>
            <a:endParaRPr lang="en-US" sz="3200" dirty="0"/>
          </a:p>
        </p:txBody>
      </p:sp>
    </p:spTree>
    <p:extLst>
      <p:ext uri="{BB962C8B-B14F-4D97-AF65-F5344CB8AC3E}">
        <p14:creationId xmlns:p14="http://schemas.microsoft.com/office/powerpoint/2010/main" val="69243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19</a:t>
            </a:fld>
            <a:endParaRPr lang="en-US" smtClean="0">
              <a:solidFill>
                <a:srgbClr val="000000"/>
              </a:solidFill>
            </a:endParaRPr>
          </a:p>
        </p:txBody>
      </p:sp>
      <p:sp>
        <p:nvSpPr>
          <p:cNvPr id="4" name="Content Placeholder 2"/>
          <p:cNvSpPr>
            <a:spLocks noGrp="1"/>
          </p:cNvSpPr>
          <p:nvPr>
            <p:ph idx="1"/>
          </p:nvPr>
        </p:nvSpPr>
        <p:spPr>
          <a:xfrm>
            <a:off x="228600" y="2133600"/>
            <a:ext cx="8763000" cy="4495800"/>
          </a:xfrm>
        </p:spPr>
        <p:txBody>
          <a:bodyPr/>
          <a:lstStyle/>
          <a:p>
            <a:pPr marL="0" indent="0" algn="just">
              <a:buNone/>
            </a:pPr>
            <a:r>
              <a:rPr lang="en-US" sz="2800" dirty="0" smtClean="0"/>
              <a:t>- </a:t>
            </a:r>
            <a:r>
              <a:rPr lang="en-US" sz="2600" dirty="0" err="1" smtClean="0"/>
              <a:t>Các</a:t>
            </a:r>
            <a:r>
              <a:rPr lang="en-US" sz="2600" dirty="0" smtClean="0"/>
              <a:t> </a:t>
            </a:r>
            <a:r>
              <a:rPr lang="en-US" sz="2600" dirty="0" err="1"/>
              <a:t>đại</a:t>
            </a:r>
            <a:r>
              <a:rPr lang="en-US" sz="2600" dirty="0"/>
              <a:t> </a:t>
            </a:r>
            <a:r>
              <a:rPr lang="en-US" sz="2600" dirty="0" err="1"/>
              <a:t>lý</a:t>
            </a:r>
            <a:r>
              <a:rPr lang="en-US" sz="2600" dirty="0"/>
              <a:t>, </a:t>
            </a:r>
            <a:r>
              <a:rPr lang="en-US" sz="2600" dirty="0" err="1"/>
              <a:t>nhà</a:t>
            </a:r>
            <a:r>
              <a:rPr lang="en-US" sz="2600" dirty="0"/>
              <a:t> </a:t>
            </a:r>
            <a:r>
              <a:rPr lang="en-US" sz="2600" dirty="0" err="1"/>
              <a:t>bán</a:t>
            </a:r>
            <a:r>
              <a:rPr lang="en-US" sz="2600" dirty="0"/>
              <a:t> </a:t>
            </a:r>
            <a:r>
              <a:rPr lang="en-US" sz="2600" dirty="0" err="1"/>
              <a:t>sỉ</a:t>
            </a:r>
            <a:r>
              <a:rPr lang="en-US" sz="2600" dirty="0"/>
              <a:t>: </a:t>
            </a:r>
            <a:r>
              <a:rPr lang="en-US" sz="2600" dirty="0" err="1"/>
              <a:t>là</a:t>
            </a:r>
            <a:r>
              <a:rPr lang="en-US" sz="2600" dirty="0"/>
              <a:t> </a:t>
            </a:r>
            <a:r>
              <a:rPr lang="en-US" sz="2600" dirty="0" err="1"/>
              <a:t>những</a:t>
            </a:r>
            <a:r>
              <a:rPr lang="en-US" sz="2600" dirty="0"/>
              <a:t> </a:t>
            </a:r>
            <a:r>
              <a:rPr lang="en-US" sz="2600" dirty="0" err="1"/>
              <a:t>doanh</a:t>
            </a:r>
            <a:r>
              <a:rPr lang="en-US" sz="2600" dirty="0"/>
              <a:t> </a:t>
            </a:r>
            <a:r>
              <a:rPr lang="en-US" sz="2600" dirty="0" err="1"/>
              <a:t>nghiệp</a:t>
            </a:r>
            <a:r>
              <a:rPr lang="en-US" sz="2600" dirty="0"/>
              <a:t> </a:t>
            </a:r>
            <a:r>
              <a:rPr lang="en-US" sz="2600" dirty="0" err="1"/>
              <a:t>chuyên</a:t>
            </a:r>
            <a:r>
              <a:rPr lang="en-US" sz="2600" dirty="0"/>
              <a:t> </a:t>
            </a:r>
            <a:r>
              <a:rPr lang="en-US" sz="2600" dirty="0" err="1"/>
              <a:t>kinh</a:t>
            </a:r>
            <a:r>
              <a:rPr lang="en-US" sz="2600" dirty="0"/>
              <a:t> </a:t>
            </a:r>
            <a:r>
              <a:rPr lang="en-US" sz="2600" dirty="0" err="1"/>
              <a:t>doanh</a:t>
            </a:r>
            <a:r>
              <a:rPr lang="en-US" sz="2600" dirty="0"/>
              <a:t> </a:t>
            </a:r>
            <a:r>
              <a:rPr lang="en-US" sz="2600" dirty="0" err="1"/>
              <a:t>vật</a:t>
            </a:r>
            <a:r>
              <a:rPr lang="en-US" sz="2600" dirty="0"/>
              <a:t> </a:t>
            </a:r>
            <a:r>
              <a:rPr lang="en-US" sz="2600" dirty="0" err="1"/>
              <a:t>liệu</a:t>
            </a:r>
            <a:r>
              <a:rPr lang="en-US" sz="2600" dirty="0"/>
              <a:t> </a:t>
            </a:r>
            <a:r>
              <a:rPr lang="en-US" sz="2600" dirty="0" err="1"/>
              <a:t>của</a:t>
            </a:r>
            <a:r>
              <a:rPr lang="en-US" sz="2600" dirty="0"/>
              <a:t> </a:t>
            </a:r>
            <a:r>
              <a:rPr lang="en-US" sz="2600" dirty="0" err="1"/>
              <a:t>một</a:t>
            </a:r>
            <a:r>
              <a:rPr lang="en-US" sz="2600" dirty="0"/>
              <a:t> </a:t>
            </a:r>
            <a:r>
              <a:rPr lang="en-US" sz="2600" dirty="0" err="1"/>
              <a:t>công</a:t>
            </a:r>
            <a:r>
              <a:rPr lang="en-US" sz="2600" dirty="0"/>
              <a:t> </a:t>
            </a:r>
            <a:r>
              <a:rPr lang="en-US" sz="2600" dirty="0" err="1"/>
              <a:t>ty</a:t>
            </a:r>
            <a:r>
              <a:rPr lang="en-US" sz="2600" dirty="0"/>
              <a:t> </a:t>
            </a:r>
            <a:r>
              <a:rPr lang="en-US" sz="2600" dirty="0" err="1"/>
              <a:t>dệt</a:t>
            </a:r>
            <a:r>
              <a:rPr lang="en-US" sz="2600" dirty="0"/>
              <a:t> hay </a:t>
            </a:r>
            <a:r>
              <a:rPr lang="en-US" sz="2600" dirty="0" err="1"/>
              <a:t>những</a:t>
            </a:r>
            <a:r>
              <a:rPr lang="en-US" sz="2600" dirty="0"/>
              <a:t> </a:t>
            </a:r>
            <a:r>
              <a:rPr lang="en-US" sz="2600" dirty="0" err="1"/>
              <a:t>công</a:t>
            </a:r>
            <a:r>
              <a:rPr lang="en-US" sz="2600" dirty="0"/>
              <a:t> </a:t>
            </a:r>
            <a:r>
              <a:rPr lang="en-US" sz="2600" dirty="0" err="1"/>
              <a:t>ty</a:t>
            </a:r>
            <a:r>
              <a:rPr lang="en-US" sz="2600" dirty="0"/>
              <a:t> </a:t>
            </a:r>
            <a:r>
              <a:rPr lang="en-US" sz="2600" dirty="0" err="1"/>
              <a:t>sản</a:t>
            </a:r>
            <a:r>
              <a:rPr lang="en-US" sz="2600" dirty="0"/>
              <a:t> </a:t>
            </a:r>
            <a:r>
              <a:rPr lang="en-US" sz="2600" dirty="0" err="1"/>
              <a:t>xuất</a:t>
            </a:r>
            <a:r>
              <a:rPr lang="en-US" sz="2600" dirty="0"/>
              <a:t> </a:t>
            </a:r>
            <a:r>
              <a:rPr lang="en-US" sz="2600" dirty="0" err="1"/>
              <a:t>phụ</a:t>
            </a:r>
            <a:r>
              <a:rPr lang="en-US" sz="2600" dirty="0"/>
              <a:t> </a:t>
            </a:r>
            <a:r>
              <a:rPr lang="en-US" sz="2600" dirty="0" err="1"/>
              <a:t>liệu</a:t>
            </a:r>
            <a:r>
              <a:rPr lang="en-US" sz="2600" dirty="0"/>
              <a:t>, </a:t>
            </a:r>
            <a:r>
              <a:rPr lang="en-US" sz="2600" dirty="0" err="1"/>
              <a:t>phụ</a:t>
            </a:r>
            <a:r>
              <a:rPr lang="en-US" sz="2600" dirty="0"/>
              <a:t> </a:t>
            </a:r>
            <a:r>
              <a:rPr lang="en-US" sz="2600" dirty="0" err="1"/>
              <a:t>kiện</a:t>
            </a:r>
            <a:r>
              <a:rPr lang="en-US" sz="2600" dirty="0"/>
              <a:t> </a:t>
            </a:r>
            <a:r>
              <a:rPr lang="en-US" sz="2600" dirty="0" err="1"/>
              <a:t>ngành</a:t>
            </a:r>
            <a:r>
              <a:rPr lang="en-US" sz="2600" dirty="0"/>
              <a:t> may </a:t>
            </a:r>
            <a:r>
              <a:rPr lang="en-US" sz="2600" dirty="0" err="1"/>
              <a:t>mặc</a:t>
            </a:r>
            <a:r>
              <a:rPr lang="en-US" sz="2600" dirty="0"/>
              <a:t>. </a:t>
            </a:r>
            <a:r>
              <a:rPr lang="en-US" sz="2600" dirty="0" err="1"/>
              <a:t>Thực</a:t>
            </a:r>
            <a:r>
              <a:rPr lang="en-US" sz="2600" dirty="0"/>
              <a:t> </a:t>
            </a:r>
            <a:r>
              <a:rPr lang="en-US" sz="2600" dirty="0" err="1"/>
              <a:t>chất</a:t>
            </a:r>
            <a:r>
              <a:rPr lang="en-US" sz="2600" dirty="0"/>
              <a:t> </a:t>
            </a:r>
            <a:r>
              <a:rPr lang="en-US" sz="2600" dirty="0" err="1"/>
              <a:t>đại</a:t>
            </a:r>
            <a:r>
              <a:rPr lang="en-US" sz="2600" dirty="0"/>
              <a:t> </a:t>
            </a:r>
            <a:r>
              <a:rPr lang="en-US" sz="2600" dirty="0" err="1"/>
              <a:t>lý</a:t>
            </a:r>
            <a:r>
              <a:rPr lang="en-US" sz="2600" dirty="0"/>
              <a:t> </a:t>
            </a:r>
            <a:r>
              <a:rPr lang="en-US" sz="2600" dirty="0" err="1"/>
              <a:t>giữ</a:t>
            </a:r>
            <a:r>
              <a:rPr lang="en-US" sz="2600" dirty="0"/>
              <a:t> </a:t>
            </a:r>
            <a:r>
              <a:rPr lang="en-US" sz="2600" dirty="0" err="1"/>
              <a:t>vai</a:t>
            </a:r>
            <a:r>
              <a:rPr lang="en-US" sz="2600" dirty="0"/>
              <a:t> </a:t>
            </a:r>
            <a:r>
              <a:rPr lang="en-US" sz="2600" dirty="0" err="1"/>
              <a:t>trò</a:t>
            </a:r>
            <a:r>
              <a:rPr lang="en-US" sz="2600" dirty="0"/>
              <a:t> </a:t>
            </a:r>
            <a:r>
              <a:rPr lang="en-US" sz="2600" dirty="0" err="1"/>
              <a:t>đại</a:t>
            </a:r>
            <a:r>
              <a:rPr lang="en-US" sz="2600" dirty="0"/>
              <a:t> </a:t>
            </a:r>
            <a:r>
              <a:rPr lang="en-US" sz="2600" dirty="0" err="1"/>
              <a:t>diện</a:t>
            </a:r>
            <a:r>
              <a:rPr lang="en-US" sz="2600" dirty="0"/>
              <a:t> </a:t>
            </a:r>
            <a:r>
              <a:rPr lang="en-US" sz="2600" dirty="0" err="1"/>
              <a:t>cho</a:t>
            </a:r>
            <a:r>
              <a:rPr lang="en-US" sz="2600" dirty="0"/>
              <a:t> </a:t>
            </a:r>
            <a:r>
              <a:rPr lang="en-US" sz="2600" dirty="0" err="1"/>
              <a:t>doanh</a:t>
            </a:r>
            <a:r>
              <a:rPr lang="en-US" sz="2600" dirty="0"/>
              <a:t> </a:t>
            </a:r>
            <a:r>
              <a:rPr lang="en-US" sz="2600" dirty="0" err="1"/>
              <a:t>nghiệp</a:t>
            </a:r>
            <a:r>
              <a:rPr lang="en-US" sz="2600" dirty="0"/>
              <a:t> </a:t>
            </a:r>
            <a:r>
              <a:rPr lang="en-US" sz="2600" dirty="0" err="1"/>
              <a:t>trong</a:t>
            </a:r>
            <a:r>
              <a:rPr lang="en-US" sz="2600" dirty="0"/>
              <a:t> </a:t>
            </a:r>
            <a:r>
              <a:rPr lang="en-US" sz="2600" dirty="0" err="1"/>
              <a:t>việc</a:t>
            </a:r>
            <a:r>
              <a:rPr lang="en-US" sz="2600" dirty="0"/>
              <a:t> </a:t>
            </a:r>
            <a:r>
              <a:rPr lang="en-US" sz="2600" dirty="0" err="1"/>
              <a:t>giới</a:t>
            </a:r>
            <a:r>
              <a:rPr lang="en-US" sz="2600" dirty="0"/>
              <a:t> </a:t>
            </a:r>
            <a:r>
              <a:rPr lang="en-US" sz="2600" dirty="0" err="1"/>
              <a:t>thiệu</a:t>
            </a:r>
            <a:r>
              <a:rPr lang="en-US" sz="2600" dirty="0"/>
              <a:t>, </a:t>
            </a:r>
            <a:r>
              <a:rPr lang="en-US" sz="2600" dirty="0" err="1"/>
              <a:t>bán</a:t>
            </a:r>
            <a:r>
              <a:rPr lang="en-US" sz="2600" dirty="0"/>
              <a:t> </a:t>
            </a:r>
            <a:r>
              <a:rPr lang="en-US" sz="2600" dirty="0" err="1"/>
              <a:t>sản</a:t>
            </a:r>
            <a:r>
              <a:rPr lang="en-US" sz="2600" dirty="0"/>
              <a:t> </a:t>
            </a:r>
            <a:r>
              <a:rPr lang="en-US" sz="2600" dirty="0" err="1"/>
              <a:t>phẩm</a:t>
            </a:r>
            <a:r>
              <a:rPr lang="en-US" sz="2600" dirty="0"/>
              <a:t> </a:t>
            </a:r>
            <a:r>
              <a:rPr lang="en-US" sz="2600" dirty="0" err="1"/>
              <a:t>theo</a:t>
            </a:r>
            <a:r>
              <a:rPr lang="en-US" sz="2600" dirty="0"/>
              <a:t> </a:t>
            </a:r>
            <a:r>
              <a:rPr lang="en-US" sz="2600" dirty="0" err="1"/>
              <a:t>giá</a:t>
            </a:r>
            <a:r>
              <a:rPr lang="en-US" sz="2600" dirty="0"/>
              <a:t> </a:t>
            </a:r>
            <a:r>
              <a:rPr lang="en-US" sz="2600" dirty="0" err="1"/>
              <a:t>sỉ</a:t>
            </a:r>
            <a:r>
              <a:rPr lang="en-US" sz="2600" dirty="0"/>
              <a:t> </a:t>
            </a:r>
            <a:r>
              <a:rPr lang="en-US" sz="2600" dirty="0" err="1"/>
              <a:t>để</a:t>
            </a:r>
            <a:r>
              <a:rPr lang="en-US" sz="2600" dirty="0"/>
              <a:t> </a:t>
            </a:r>
            <a:r>
              <a:rPr lang="en-US" sz="2600" dirty="0" err="1"/>
              <a:t>khách</a:t>
            </a:r>
            <a:r>
              <a:rPr lang="en-US" sz="2600" dirty="0"/>
              <a:t> </a:t>
            </a:r>
            <a:r>
              <a:rPr lang="en-US" sz="2600" dirty="0" err="1"/>
              <a:t>hàng</a:t>
            </a:r>
            <a:r>
              <a:rPr lang="en-US" sz="2600" dirty="0"/>
              <a:t> </a:t>
            </a:r>
            <a:r>
              <a:rPr lang="en-US" sz="2600" dirty="0" err="1"/>
              <a:t>tiện</a:t>
            </a:r>
            <a:r>
              <a:rPr lang="en-US" sz="2600" dirty="0"/>
              <a:t> </a:t>
            </a:r>
            <a:r>
              <a:rPr lang="en-US" sz="2600" dirty="0" err="1"/>
              <a:t>liên</a:t>
            </a:r>
            <a:r>
              <a:rPr lang="en-US" sz="2600" dirty="0"/>
              <a:t> </a:t>
            </a:r>
            <a:r>
              <a:rPr lang="en-US" sz="2600" dirty="0" err="1"/>
              <a:t>hệ</a:t>
            </a:r>
            <a:r>
              <a:rPr lang="en-US" sz="2600" dirty="0"/>
              <a:t> </a:t>
            </a:r>
            <a:r>
              <a:rPr lang="en-US" sz="2600" dirty="0" err="1"/>
              <a:t>và</a:t>
            </a:r>
            <a:r>
              <a:rPr lang="en-US" sz="2600" dirty="0"/>
              <a:t> </a:t>
            </a:r>
            <a:r>
              <a:rPr lang="en-US" sz="2600" dirty="0" err="1"/>
              <a:t>xem</a:t>
            </a:r>
            <a:r>
              <a:rPr lang="en-US" sz="2600" dirty="0"/>
              <a:t> </a:t>
            </a:r>
            <a:r>
              <a:rPr lang="en-US" sz="2600" dirty="0" err="1"/>
              <a:t>mẫu</a:t>
            </a:r>
            <a:r>
              <a:rPr lang="en-US" sz="2600" dirty="0"/>
              <a:t>, </a:t>
            </a:r>
            <a:r>
              <a:rPr lang="en-US" sz="2600" dirty="0" err="1"/>
              <a:t>các</a:t>
            </a:r>
            <a:r>
              <a:rPr lang="en-US" sz="2600" dirty="0"/>
              <a:t> </a:t>
            </a:r>
            <a:r>
              <a:rPr lang="en-US" sz="2600" dirty="0" err="1"/>
              <a:t>đại</a:t>
            </a:r>
            <a:r>
              <a:rPr lang="en-US" sz="2600" dirty="0"/>
              <a:t> </a:t>
            </a:r>
            <a:r>
              <a:rPr lang="en-US" sz="2600" dirty="0" err="1"/>
              <a:t>lý</a:t>
            </a:r>
            <a:r>
              <a:rPr lang="en-US" sz="2600" dirty="0"/>
              <a:t> </a:t>
            </a:r>
            <a:r>
              <a:rPr lang="en-US" sz="2600" dirty="0" err="1"/>
              <a:t>thường</a:t>
            </a:r>
            <a:r>
              <a:rPr lang="en-US" sz="2600" dirty="0"/>
              <a:t> </a:t>
            </a:r>
            <a:r>
              <a:rPr lang="en-US" sz="2600" dirty="0" err="1"/>
              <a:t>trưng</a:t>
            </a:r>
            <a:r>
              <a:rPr lang="en-US" sz="2600" dirty="0"/>
              <a:t> </a:t>
            </a:r>
            <a:r>
              <a:rPr lang="en-US" sz="2600" dirty="0" err="1"/>
              <a:t>bày</a:t>
            </a:r>
            <a:r>
              <a:rPr lang="en-US" sz="2600" dirty="0"/>
              <a:t> </a:t>
            </a:r>
            <a:r>
              <a:rPr lang="en-US" sz="2600" dirty="0" err="1"/>
              <a:t>hàng</a:t>
            </a:r>
            <a:r>
              <a:rPr lang="en-US" sz="2600" dirty="0"/>
              <a:t> </a:t>
            </a:r>
            <a:r>
              <a:rPr lang="en-US" sz="2600" dirty="0" err="1"/>
              <a:t>hóa</a:t>
            </a:r>
            <a:r>
              <a:rPr lang="en-US" sz="2600" dirty="0"/>
              <a:t> </a:t>
            </a:r>
            <a:r>
              <a:rPr lang="en-US" sz="2600" dirty="0" err="1"/>
              <a:t>trong</a:t>
            </a:r>
            <a:r>
              <a:rPr lang="en-US" sz="2600" dirty="0"/>
              <a:t> </a:t>
            </a:r>
            <a:r>
              <a:rPr lang="en-US" sz="2600" dirty="0" err="1"/>
              <a:t>các</a:t>
            </a:r>
            <a:r>
              <a:rPr lang="en-US" sz="2600" dirty="0"/>
              <a:t> showroom. </a:t>
            </a:r>
            <a:r>
              <a:rPr lang="en-US" sz="2600" dirty="0" err="1"/>
              <a:t>Với</a:t>
            </a:r>
            <a:r>
              <a:rPr lang="en-US" sz="2600" dirty="0"/>
              <a:t> </a:t>
            </a:r>
            <a:r>
              <a:rPr lang="en-US" sz="2600" dirty="0" err="1"/>
              <a:t>hình</a:t>
            </a:r>
            <a:r>
              <a:rPr lang="en-US" sz="2600" dirty="0"/>
              <a:t> </a:t>
            </a:r>
            <a:r>
              <a:rPr lang="en-US" sz="2600" dirty="0" err="1"/>
              <a:t>thức</a:t>
            </a:r>
            <a:r>
              <a:rPr lang="en-US" sz="2600" dirty="0"/>
              <a:t> </a:t>
            </a:r>
            <a:r>
              <a:rPr lang="en-US" sz="2600" dirty="0" err="1"/>
              <a:t>này</a:t>
            </a:r>
            <a:r>
              <a:rPr lang="en-US" sz="2600" dirty="0"/>
              <a:t> </a:t>
            </a:r>
            <a:r>
              <a:rPr lang="en-US" sz="2600" dirty="0" err="1"/>
              <a:t>các</a:t>
            </a:r>
            <a:r>
              <a:rPr lang="en-US" sz="2600" dirty="0"/>
              <a:t> </a:t>
            </a:r>
            <a:r>
              <a:rPr lang="en-US" sz="2600" dirty="0" err="1"/>
              <a:t>mặt</a:t>
            </a:r>
            <a:r>
              <a:rPr lang="en-US" sz="2600" dirty="0"/>
              <a:t> </a:t>
            </a:r>
            <a:r>
              <a:rPr lang="en-US" sz="2600" dirty="0" err="1"/>
              <a:t>hàng</a:t>
            </a:r>
            <a:r>
              <a:rPr lang="en-US" sz="2600" dirty="0"/>
              <a:t> </a:t>
            </a:r>
            <a:r>
              <a:rPr lang="en-US" sz="2600" dirty="0" err="1"/>
              <a:t>thường</a:t>
            </a:r>
            <a:r>
              <a:rPr lang="en-US" sz="2600" dirty="0"/>
              <a:t> </a:t>
            </a:r>
            <a:r>
              <a:rPr lang="en-US" sz="2600" dirty="0" err="1"/>
              <a:t>được</a:t>
            </a:r>
            <a:r>
              <a:rPr lang="en-US" sz="2600" dirty="0"/>
              <a:t> </a:t>
            </a:r>
            <a:r>
              <a:rPr lang="en-US" sz="2600" dirty="0" err="1"/>
              <a:t>bán</a:t>
            </a:r>
            <a:r>
              <a:rPr lang="en-US" sz="2600" dirty="0"/>
              <a:t> </a:t>
            </a:r>
            <a:r>
              <a:rPr lang="en-US" sz="2600" dirty="0" err="1"/>
              <a:t>với</a:t>
            </a:r>
            <a:r>
              <a:rPr lang="en-US" sz="2600" dirty="0"/>
              <a:t> </a:t>
            </a:r>
            <a:r>
              <a:rPr lang="en-US" sz="2600" dirty="0" err="1"/>
              <a:t>số</a:t>
            </a:r>
            <a:r>
              <a:rPr lang="en-US" sz="2600" dirty="0"/>
              <a:t> </a:t>
            </a:r>
            <a:r>
              <a:rPr lang="en-US" sz="2600" dirty="0" err="1"/>
              <a:t>lượng</a:t>
            </a:r>
            <a:r>
              <a:rPr lang="en-US" sz="2600" dirty="0"/>
              <a:t> </a:t>
            </a:r>
            <a:r>
              <a:rPr lang="en-US" sz="2600" dirty="0" err="1"/>
              <a:t>lớn</a:t>
            </a:r>
            <a:r>
              <a:rPr lang="en-US" sz="2600" dirty="0"/>
              <a:t> </a:t>
            </a:r>
            <a:r>
              <a:rPr lang="en-US" sz="2600" dirty="0" err="1"/>
              <a:t>và</a:t>
            </a:r>
            <a:r>
              <a:rPr lang="en-US" sz="2600" dirty="0"/>
              <a:t> </a:t>
            </a:r>
            <a:r>
              <a:rPr lang="en-US" sz="2600" dirty="0" err="1"/>
              <a:t>giá</a:t>
            </a:r>
            <a:r>
              <a:rPr lang="en-US" sz="2600" dirty="0"/>
              <a:t> </a:t>
            </a:r>
            <a:r>
              <a:rPr lang="en-US" sz="2600" dirty="0" err="1"/>
              <a:t>gốc</a:t>
            </a:r>
            <a:r>
              <a:rPr lang="en-US" sz="2600" dirty="0"/>
              <a:t>. Do </a:t>
            </a:r>
            <a:r>
              <a:rPr lang="en-US" sz="2600" dirty="0" err="1"/>
              <a:t>đó</a:t>
            </a:r>
            <a:r>
              <a:rPr lang="en-US" sz="2600" dirty="0"/>
              <a:t> </a:t>
            </a:r>
            <a:r>
              <a:rPr lang="en-US" sz="2600" dirty="0" err="1"/>
              <a:t>việc</a:t>
            </a:r>
            <a:r>
              <a:rPr lang="en-US" sz="2600" dirty="0"/>
              <a:t> </a:t>
            </a:r>
            <a:r>
              <a:rPr lang="en-US" sz="2600" dirty="0" err="1"/>
              <a:t>tìm</a:t>
            </a:r>
            <a:r>
              <a:rPr lang="en-US" sz="2600" dirty="0"/>
              <a:t> </a:t>
            </a:r>
            <a:r>
              <a:rPr lang="en-US" sz="2600" dirty="0" err="1"/>
              <a:t>kiếm</a:t>
            </a:r>
            <a:r>
              <a:rPr lang="en-US" sz="2600" dirty="0"/>
              <a:t> </a:t>
            </a:r>
            <a:r>
              <a:rPr lang="en-US" sz="2600" dirty="0" err="1"/>
              <a:t>được</a:t>
            </a:r>
            <a:r>
              <a:rPr lang="en-US" sz="2600" dirty="0"/>
              <a:t> </a:t>
            </a:r>
            <a:r>
              <a:rPr lang="en-US" sz="2600" dirty="0" err="1"/>
              <a:t>nhà</a:t>
            </a:r>
            <a:r>
              <a:rPr lang="en-US" sz="2600" dirty="0"/>
              <a:t> </a:t>
            </a:r>
            <a:r>
              <a:rPr lang="en-US" sz="2600" dirty="0" err="1"/>
              <a:t>cung</a:t>
            </a:r>
            <a:r>
              <a:rPr lang="en-US" sz="2600" dirty="0"/>
              <a:t> </a:t>
            </a:r>
            <a:r>
              <a:rPr lang="en-US" sz="2600" dirty="0" err="1"/>
              <a:t>cấp</a:t>
            </a:r>
            <a:r>
              <a:rPr lang="en-US" sz="2600" dirty="0"/>
              <a:t> </a:t>
            </a:r>
            <a:r>
              <a:rPr lang="en-US" sz="2600" dirty="0" err="1"/>
              <a:t>giữ</a:t>
            </a:r>
            <a:r>
              <a:rPr lang="en-US" sz="2600" dirty="0"/>
              <a:t> </a:t>
            </a:r>
            <a:r>
              <a:rPr lang="en-US" sz="2600" dirty="0" err="1"/>
              <a:t>vai</a:t>
            </a:r>
            <a:r>
              <a:rPr lang="en-US" sz="2600" dirty="0"/>
              <a:t> </a:t>
            </a:r>
            <a:r>
              <a:rPr lang="en-US" sz="2600" dirty="0" err="1"/>
              <a:t>trò</a:t>
            </a:r>
            <a:r>
              <a:rPr lang="en-US" sz="2600" dirty="0"/>
              <a:t> </a:t>
            </a:r>
            <a:r>
              <a:rPr lang="en-US" sz="2600" dirty="0" err="1"/>
              <a:t>đại</a:t>
            </a:r>
            <a:r>
              <a:rPr lang="en-US" sz="2600" dirty="0"/>
              <a:t> </a:t>
            </a:r>
            <a:r>
              <a:rPr lang="en-US" sz="2600" dirty="0" err="1"/>
              <a:t>lý</a:t>
            </a:r>
            <a:r>
              <a:rPr lang="en-US" sz="2600" dirty="0"/>
              <a:t> </a:t>
            </a:r>
            <a:r>
              <a:rPr lang="en-US" sz="2600" dirty="0" err="1"/>
              <a:t>là</a:t>
            </a:r>
            <a:r>
              <a:rPr lang="en-US" sz="2600" dirty="0"/>
              <a:t> </a:t>
            </a:r>
            <a:r>
              <a:rPr lang="en-US" sz="2600" dirty="0" err="1"/>
              <a:t>một</a:t>
            </a:r>
            <a:r>
              <a:rPr lang="en-US" sz="2600" dirty="0"/>
              <a:t> </a:t>
            </a:r>
            <a:r>
              <a:rPr lang="en-US" sz="2600" dirty="0" err="1"/>
              <a:t>trong</a:t>
            </a:r>
            <a:r>
              <a:rPr lang="en-US" sz="2600" dirty="0"/>
              <a:t> </a:t>
            </a:r>
            <a:r>
              <a:rPr lang="en-US" sz="2600" dirty="0" err="1"/>
              <a:t>những</a:t>
            </a:r>
            <a:r>
              <a:rPr lang="en-US" sz="2600" dirty="0"/>
              <a:t> </a:t>
            </a:r>
            <a:r>
              <a:rPr lang="en-US" sz="2600" dirty="0" err="1"/>
              <a:t>yêu</a:t>
            </a:r>
            <a:r>
              <a:rPr lang="en-US" sz="2600" dirty="0"/>
              <a:t> </a:t>
            </a:r>
            <a:r>
              <a:rPr lang="en-US" sz="2600" dirty="0" err="1"/>
              <a:t>cầu</a:t>
            </a:r>
            <a:r>
              <a:rPr lang="en-US" sz="2600" dirty="0"/>
              <a:t> </a:t>
            </a:r>
            <a:r>
              <a:rPr lang="en-US" sz="2600" dirty="0" err="1"/>
              <a:t>cần</a:t>
            </a:r>
            <a:r>
              <a:rPr lang="en-US" sz="2600" dirty="0"/>
              <a:t> </a:t>
            </a:r>
            <a:r>
              <a:rPr lang="en-US" sz="2600" dirty="0" err="1"/>
              <a:t>thiết</a:t>
            </a:r>
            <a:r>
              <a:rPr lang="en-US" sz="2600" dirty="0"/>
              <a:t> </a:t>
            </a:r>
            <a:r>
              <a:rPr lang="en-US" sz="2600" dirty="0" err="1"/>
              <a:t>của</a:t>
            </a:r>
            <a:r>
              <a:rPr lang="en-US" sz="2600" dirty="0"/>
              <a:t> </a:t>
            </a:r>
            <a:r>
              <a:rPr lang="en-US" sz="2600" dirty="0" err="1"/>
              <a:t>nhân</a:t>
            </a:r>
            <a:r>
              <a:rPr lang="en-US" sz="2600" dirty="0"/>
              <a:t> </a:t>
            </a:r>
            <a:r>
              <a:rPr lang="en-US" sz="2600" dirty="0" err="1"/>
              <a:t>viên</a:t>
            </a:r>
            <a:r>
              <a:rPr lang="en-US" sz="2600" dirty="0"/>
              <a:t> </a:t>
            </a:r>
            <a:r>
              <a:rPr lang="en-US" sz="2600" dirty="0" err="1"/>
              <a:t>đặt</a:t>
            </a:r>
            <a:r>
              <a:rPr lang="en-US" sz="2600" dirty="0"/>
              <a:t> </a:t>
            </a:r>
            <a:r>
              <a:rPr lang="en-US" sz="2600" dirty="0" err="1"/>
              <a:t>hàng</a:t>
            </a:r>
            <a:r>
              <a:rPr lang="en-US" sz="2600" dirty="0"/>
              <a:t> </a:t>
            </a:r>
            <a:r>
              <a:rPr lang="en-US" sz="2600" dirty="0" err="1"/>
              <a:t>ngành</a:t>
            </a:r>
            <a:r>
              <a:rPr lang="en-US" sz="2600" dirty="0"/>
              <a:t> may</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3.8 </a:t>
            </a:r>
            <a:r>
              <a:rPr lang="en-US" sz="3200" dirty="0" err="1" smtClean="0"/>
              <a:t>Sơ</a:t>
            </a:r>
            <a:r>
              <a:rPr lang="en-US" sz="3200" dirty="0" smtClean="0"/>
              <a:t> </a:t>
            </a:r>
            <a:r>
              <a:rPr lang="en-US" sz="3200" dirty="0" err="1"/>
              <a:t>lược</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a:t>
            </a:r>
            <a:r>
              <a:rPr lang="en-US" sz="3200" dirty="0" err="1"/>
              <a:t>vải</a:t>
            </a:r>
            <a:endParaRPr lang="en-US" sz="3200" dirty="0"/>
          </a:p>
        </p:txBody>
      </p:sp>
    </p:spTree>
    <p:extLst>
      <p:ext uri="{BB962C8B-B14F-4D97-AF65-F5344CB8AC3E}">
        <p14:creationId xmlns:p14="http://schemas.microsoft.com/office/powerpoint/2010/main" val="2292113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239000" cy="609600"/>
          </a:xfrm>
        </p:spPr>
        <p:txBody>
          <a:bodyPr/>
          <a:lstStyle/>
          <a:p>
            <a:r>
              <a:rPr lang="en-US" dirty="0" smtClean="0"/>
              <a:t>VD: </a:t>
            </a:r>
            <a:r>
              <a:rPr lang="en-US" dirty="0" err="1" smtClean="0"/>
              <a:t>Nhà</a:t>
            </a:r>
            <a:r>
              <a:rPr lang="en-US" dirty="0" smtClean="0"/>
              <a:t> </a:t>
            </a:r>
            <a:r>
              <a:rPr lang="en-US" dirty="0" err="1" smtClean="0"/>
              <a:t>cung</a:t>
            </a:r>
            <a:r>
              <a:rPr lang="en-US" dirty="0" smtClean="0"/>
              <a:t> </a:t>
            </a:r>
            <a:r>
              <a:rPr lang="en-US" dirty="0" err="1" smtClean="0"/>
              <a:t>cấp</a:t>
            </a:r>
            <a:r>
              <a:rPr lang="en-US" dirty="0" smtClean="0"/>
              <a:t> </a:t>
            </a:r>
            <a:r>
              <a:rPr lang="en-US" dirty="0" err="1" smtClean="0"/>
              <a:t>vải</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20</a:t>
            </a:fld>
            <a:endParaRPr lang="en-US"/>
          </a:p>
        </p:txBody>
      </p:sp>
      <p:sp>
        <p:nvSpPr>
          <p:cNvPr id="5" name="Rectangle 2"/>
          <p:cNvSpPr>
            <a:spLocks noChangeArrowheads="1"/>
          </p:cNvSpPr>
          <p:nvPr/>
        </p:nvSpPr>
        <p:spPr bwMode="auto">
          <a:xfrm>
            <a:off x="804862" y="33718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Picture 5"/>
          <p:cNvPicPr/>
          <p:nvPr/>
        </p:nvPicPr>
        <p:blipFill rotWithShape="1">
          <a:blip r:embed="rId2"/>
          <a:srcRect l="21506" t="25583" r="22580" b="15761"/>
          <a:stretch/>
        </p:blipFill>
        <p:spPr bwMode="auto">
          <a:xfrm>
            <a:off x="381000" y="1143000"/>
            <a:ext cx="8458200" cy="54102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815344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4" name="Content Placeholder 2"/>
          <p:cNvSpPr>
            <a:spLocks noGrp="1"/>
          </p:cNvSpPr>
          <p:nvPr>
            <p:ph idx="1"/>
          </p:nvPr>
        </p:nvSpPr>
        <p:spPr>
          <a:xfrm>
            <a:off x="152400" y="1600200"/>
            <a:ext cx="8763000" cy="5410200"/>
          </a:xfrm>
        </p:spPr>
        <p:txBody>
          <a:bodyPr/>
          <a:lstStyle/>
          <a:p>
            <a:pPr marL="0" indent="0" algn="just">
              <a:buNone/>
            </a:pPr>
            <a:r>
              <a:rPr lang="en-US" sz="2800" dirty="0" err="1"/>
              <a:t>Là</a:t>
            </a:r>
            <a:r>
              <a:rPr lang="en-US" sz="2800" dirty="0"/>
              <a:t> </a:t>
            </a:r>
            <a:r>
              <a:rPr lang="en-US" sz="2800" dirty="0" err="1"/>
              <a:t>các</a:t>
            </a:r>
            <a:r>
              <a:rPr lang="en-US" sz="2800" dirty="0"/>
              <a:t> </a:t>
            </a:r>
            <a:r>
              <a:rPr lang="en-US" sz="2800" dirty="0" err="1"/>
              <a:t>doanh</a:t>
            </a:r>
            <a:r>
              <a:rPr lang="en-US" sz="2800" dirty="0"/>
              <a:t> </a:t>
            </a:r>
            <a:r>
              <a:rPr lang="en-US" sz="2800" dirty="0" err="1"/>
              <a:t>nghiệp</a:t>
            </a:r>
            <a:r>
              <a:rPr lang="en-US" sz="2800" dirty="0"/>
              <a:t> may, </a:t>
            </a:r>
            <a:r>
              <a:rPr lang="en-US" sz="2800" dirty="0" err="1"/>
              <a:t>các</a:t>
            </a:r>
            <a:r>
              <a:rPr lang="en-US" sz="2800" dirty="0"/>
              <a:t> </a:t>
            </a:r>
            <a:r>
              <a:rPr lang="en-US" sz="2800" dirty="0" err="1"/>
              <a:t>đơn</a:t>
            </a:r>
            <a:r>
              <a:rPr lang="en-US" sz="2800" dirty="0"/>
              <a:t> </a:t>
            </a:r>
            <a:r>
              <a:rPr lang="en-US" sz="2800" dirty="0" err="1"/>
              <a:t>vị</a:t>
            </a:r>
            <a:r>
              <a:rPr lang="en-US" sz="2800" dirty="0"/>
              <a:t> </a:t>
            </a:r>
            <a:r>
              <a:rPr lang="en-US" sz="2800" dirty="0" err="1"/>
              <a:t>tư</a:t>
            </a:r>
            <a:r>
              <a:rPr lang="en-US" sz="2800" dirty="0"/>
              <a:t> </a:t>
            </a:r>
            <a:r>
              <a:rPr lang="en-US" sz="2800" dirty="0" err="1"/>
              <a:t>nhân</a:t>
            </a:r>
            <a:r>
              <a:rPr lang="en-US" sz="2800" dirty="0"/>
              <a:t> </a:t>
            </a:r>
            <a:r>
              <a:rPr lang="en-US" sz="2800" dirty="0" err="1"/>
              <a:t>với</a:t>
            </a:r>
            <a:r>
              <a:rPr lang="en-US" sz="2800" dirty="0"/>
              <a:t> </a:t>
            </a:r>
            <a:r>
              <a:rPr lang="en-US" sz="2800" dirty="0" err="1"/>
              <a:t>quy</a:t>
            </a:r>
            <a:r>
              <a:rPr lang="en-US" sz="2800" dirty="0"/>
              <a:t> </a:t>
            </a:r>
            <a:r>
              <a:rPr lang="en-US" sz="2800" dirty="0" err="1"/>
              <a:t>mô</a:t>
            </a:r>
            <a:r>
              <a:rPr lang="en-US" sz="2800" dirty="0"/>
              <a:t> </a:t>
            </a:r>
            <a:r>
              <a:rPr lang="en-US" sz="2800" dirty="0" err="1"/>
              <a:t>vừa</a:t>
            </a:r>
            <a:r>
              <a:rPr lang="en-US" sz="2800" dirty="0"/>
              <a:t> </a:t>
            </a:r>
            <a:r>
              <a:rPr lang="en-US" sz="2800" dirty="0" err="1"/>
              <a:t>và</a:t>
            </a:r>
            <a:r>
              <a:rPr lang="en-US" sz="2800" dirty="0"/>
              <a:t> </a:t>
            </a:r>
            <a:r>
              <a:rPr lang="en-US" sz="2800" dirty="0" err="1"/>
              <a:t>nhỏ</a:t>
            </a:r>
            <a:r>
              <a:rPr lang="en-US" sz="2800" dirty="0"/>
              <a:t>, </a:t>
            </a:r>
            <a:r>
              <a:rPr lang="en-US" sz="2800" dirty="0" err="1"/>
              <a:t>có</a:t>
            </a:r>
            <a:r>
              <a:rPr lang="en-US" sz="2800" dirty="0"/>
              <a:t> </a:t>
            </a:r>
            <a:r>
              <a:rPr lang="en-US" sz="2800" dirty="0" err="1"/>
              <a:t>chứng</a:t>
            </a:r>
            <a:r>
              <a:rPr lang="en-US" sz="2800" dirty="0"/>
              <a:t> </a:t>
            </a:r>
            <a:r>
              <a:rPr lang="en-US" sz="2800" dirty="0" err="1"/>
              <a:t>nhận</a:t>
            </a:r>
            <a:r>
              <a:rPr lang="en-US" sz="2800" dirty="0"/>
              <a:t> </a:t>
            </a:r>
            <a:r>
              <a:rPr lang="en-US" sz="2800" dirty="0" err="1"/>
              <a:t>sản</a:t>
            </a:r>
            <a:r>
              <a:rPr lang="en-US" sz="2800" dirty="0"/>
              <a:t> </a:t>
            </a:r>
            <a:r>
              <a:rPr lang="en-US" sz="2800" dirty="0" err="1"/>
              <a:t>xuất</a:t>
            </a:r>
            <a:r>
              <a:rPr lang="en-US" sz="2800" dirty="0"/>
              <a:t> </a:t>
            </a:r>
            <a:r>
              <a:rPr lang="en-US" sz="2800" dirty="0" err="1"/>
              <a:t>kinh</a:t>
            </a:r>
            <a:r>
              <a:rPr lang="en-US" sz="2800" dirty="0"/>
              <a:t> </a:t>
            </a:r>
            <a:r>
              <a:rPr lang="en-US" sz="2800" dirty="0" err="1"/>
              <a:t>doanh</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tham</a:t>
            </a:r>
            <a:r>
              <a:rPr lang="en-US" sz="2800" dirty="0"/>
              <a:t> </a:t>
            </a:r>
            <a:r>
              <a:rPr lang="en-US" sz="2800" dirty="0" err="1"/>
              <a:t>gia</a:t>
            </a:r>
            <a:r>
              <a:rPr lang="en-US" sz="2800" dirty="0"/>
              <a:t> </a:t>
            </a:r>
            <a:r>
              <a:rPr lang="en-US" sz="2800" dirty="0" err="1"/>
              <a:t>thực</a:t>
            </a:r>
            <a:r>
              <a:rPr lang="en-US" sz="2800" dirty="0"/>
              <a:t> </a:t>
            </a:r>
            <a:r>
              <a:rPr lang="en-US" sz="2800" dirty="0" err="1"/>
              <a:t>hiện</a:t>
            </a:r>
            <a:r>
              <a:rPr lang="en-US" sz="2800" dirty="0"/>
              <a:t> </a:t>
            </a:r>
            <a:r>
              <a:rPr lang="en-US" sz="2800" dirty="0" err="1"/>
              <a:t>toàn</a:t>
            </a:r>
            <a:r>
              <a:rPr lang="en-US" sz="2800" dirty="0"/>
              <a:t> </a:t>
            </a:r>
            <a:r>
              <a:rPr lang="en-US" sz="2800" dirty="0" err="1"/>
              <a:t>bộ</a:t>
            </a:r>
            <a:r>
              <a:rPr lang="en-US" sz="2800" dirty="0"/>
              <a:t> </a:t>
            </a:r>
            <a:r>
              <a:rPr lang="en-US" sz="2800" dirty="0" err="1"/>
              <a:t>quá</a:t>
            </a:r>
            <a:r>
              <a:rPr lang="en-US" sz="2800" dirty="0"/>
              <a:t> </a:t>
            </a:r>
            <a:r>
              <a:rPr lang="en-US" sz="2800" dirty="0" err="1"/>
              <a:t>trình</a:t>
            </a:r>
            <a:r>
              <a:rPr lang="en-US" sz="2800" dirty="0"/>
              <a:t> </a:t>
            </a:r>
            <a:r>
              <a:rPr lang="en-US" sz="2800" dirty="0" err="1"/>
              <a:t>hoặc</a:t>
            </a:r>
            <a:r>
              <a:rPr lang="en-US" sz="2800" dirty="0"/>
              <a:t> 1 </a:t>
            </a:r>
            <a:r>
              <a:rPr lang="en-US" sz="2800" dirty="0" err="1"/>
              <a:t>phần</a:t>
            </a:r>
            <a:r>
              <a:rPr lang="en-US" sz="2800" dirty="0"/>
              <a:t> </a:t>
            </a:r>
            <a:r>
              <a:rPr lang="en-US" sz="2800" dirty="0" err="1"/>
              <a:t>trong</a:t>
            </a:r>
            <a:r>
              <a:rPr lang="en-US" sz="2800" dirty="0"/>
              <a:t> </a:t>
            </a:r>
            <a:r>
              <a:rPr lang="en-US" sz="2800" dirty="0" err="1"/>
              <a:t>quy</a:t>
            </a:r>
            <a:r>
              <a:rPr lang="en-US" sz="2800" dirty="0"/>
              <a:t> </a:t>
            </a:r>
            <a:r>
              <a:rPr lang="en-US" sz="2800" dirty="0" err="1"/>
              <a:t>trình</a:t>
            </a:r>
            <a:r>
              <a:rPr lang="en-US" sz="2800" dirty="0"/>
              <a:t> </a:t>
            </a:r>
            <a:r>
              <a:rPr lang="en-US" sz="2800" dirty="0" err="1"/>
              <a:t>gia</a:t>
            </a:r>
            <a:r>
              <a:rPr lang="en-US" sz="2800" dirty="0"/>
              <a:t> </a:t>
            </a:r>
            <a:r>
              <a:rPr lang="en-US" sz="2800" dirty="0" err="1"/>
              <a:t>công</a:t>
            </a:r>
            <a:r>
              <a:rPr lang="en-US" sz="2800" dirty="0"/>
              <a:t> </a:t>
            </a:r>
            <a:r>
              <a:rPr lang="en-US" sz="2800" dirty="0" err="1"/>
              <a:t>sản</a:t>
            </a:r>
            <a:r>
              <a:rPr lang="en-US" sz="2800" dirty="0"/>
              <a:t> </a:t>
            </a:r>
            <a:r>
              <a:rPr lang="en-US" sz="2800" dirty="0" err="1"/>
              <a:t>phẩm</a:t>
            </a:r>
            <a:r>
              <a:rPr lang="en-US" sz="2800" dirty="0"/>
              <a:t> may </a:t>
            </a:r>
            <a:r>
              <a:rPr lang="en-US" sz="2800" dirty="0" err="1"/>
              <a:t>cho</a:t>
            </a:r>
            <a:r>
              <a:rPr lang="en-US" sz="2800" dirty="0"/>
              <a:t> </a:t>
            </a:r>
            <a:r>
              <a:rPr lang="en-US" sz="2800" dirty="0" err="1"/>
              <a:t>công</a:t>
            </a:r>
            <a:r>
              <a:rPr lang="en-US" sz="2800" dirty="0"/>
              <a:t> </a:t>
            </a:r>
            <a:r>
              <a:rPr lang="en-US" sz="2800" dirty="0" err="1"/>
              <a:t>ty</a:t>
            </a:r>
            <a:r>
              <a:rPr lang="en-US" sz="2800" dirty="0"/>
              <a:t> </a:t>
            </a:r>
            <a:r>
              <a:rPr lang="en-US" sz="2800" dirty="0" err="1"/>
              <a:t>nhận</a:t>
            </a:r>
            <a:r>
              <a:rPr lang="en-US" sz="2800" dirty="0"/>
              <a:t> </a:t>
            </a:r>
            <a:r>
              <a:rPr lang="en-US" sz="2800" dirty="0" err="1"/>
              <a:t>đơn</a:t>
            </a:r>
            <a:r>
              <a:rPr lang="en-US" sz="2800" dirty="0"/>
              <a:t> </a:t>
            </a:r>
            <a:r>
              <a:rPr lang="en-US" sz="2800" dirty="0" err="1"/>
              <a:t>hàng</a:t>
            </a:r>
            <a:r>
              <a:rPr lang="en-US" sz="2800" dirty="0"/>
              <a:t> </a:t>
            </a:r>
            <a:r>
              <a:rPr lang="en-US" sz="2800" dirty="0" err="1"/>
              <a:t>trực</a:t>
            </a:r>
            <a:r>
              <a:rPr lang="en-US" sz="2800" dirty="0"/>
              <a:t> </a:t>
            </a:r>
            <a:r>
              <a:rPr lang="en-US" sz="2800" dirty="0" err="1"/>
              <a:t>tiếp</a:t>
            </a:r>
            <a:r>
              <a:rPr lang="en-US" sz="2800" dirty="0"/>
              <a:t> </a:t>
            </a:r>
            <a:r>
              <a:rPr lang="en-US" sz="2800" dirty="0" err="1"/>
              <a:t>với</a:t>
            </a:r>
            <a:r>
              <a:rPr lang="en-US" sz="2800" dirty="0"/>
              <a:t> </a:t>
            </a:r>
            <a:r>
              <a:rPr lang="en-US" sz="2800" dirty="0" err="1"/>
              <a:t>khách</a:t>
            </a:r>
            <a:r>
              <a:rPr lang="en-US" sz="2800" dirty="0"/>
              <a:t> </a:t>
            </a:r>
            <a:r>
              <a:rPr lang="en-US" sz="2800" dirty="0" err="1"/>
              <a:t>hàng</a:t>
            </a:r>
            <a:r>
              <a:rPr lang="en-US" sz="2800" dirty="0"/>
              <a:t>. </a:t>
            </a:r>
            <a:r>
              <a:rPr lang="en-US" sz="2800" dirty="0" err="1"/>
              <a:t>Bao</a:t>
            </a:r>
            <a:r>
              <a:rPr lang="en-US" sz="2800" dirty="0"/>
              <a:t> </a:t>
            </a:r>
            <a:r>
              <a:rPr lang="en-US" sz="2800" dirty="0" err="1"/>
              <a:t>gồm</a:t>
            </a:r>
            <a:r>
              <a:rPr lang="en-US" sz="2800" dirty="0"/>
              <a:t>: </a:t>
            </a:r>
          </a:p>
          <a:p>
            <a:pPr lvl="0"/>
            <a:r>
              <a:rPr lang="en-US" sz="2800" dirty="0" err="1"/>
              <a:t>Cắt</a:t>
            </a:r>
            <a:r>
              <a:rPr lang="en-US" sz="2800" dirty="0"/>
              <a:t> </a:t>
            </a:r>
            <a:r>
              <a:rPr lang="en-US" sz="2800" dirty="0" err="1"/>
              <a:t>bán</a:t>
            </a:r>
            <a:r>
              <a:rPr lang="en-US" sz="2800" dirty="0"/>
              <a:t> </a:t>
            </a:r>
            <a:r>
              <a:rPr lang="en-US" sz="2800" dirty="0" err="1"/>
              <a:t>thành</a:t>
            </a:r>
            <a:r>
              <a:rPr lang="en-US" sz="2800" dirty="0"/>
              <a:t> </a:t>
            </a:r>
            <a:r>
              <a:rPr lang="en-US" sz="2800" dirty="0" err="1"/>
              <a:t>phẩm</a:t>
            </a:r>
            <a:endParaRPr lang="en-US" sz="2800" dirty="0"/>
          </a:p>
          <a:p>
            <a:pPr lvl="0"/>
            <a:r>
              <a:rPr lang="en-US" sz="2800" dirty="0"/>
              <a:t>May </a:t>
            </a:r>
            <a:r>
              <a:rPr lang="en-US" sz="2800" dirty="0" err="1"/>
              <a:t>dún</a:t>
            </a:r>
            <a:r>
              <a:rPr lang="en-US" sz="2800" dirty="0"/>
              <a:t>, in, </a:t>
            </a:r>
            <a:r>
              <a:rPr lang="en-US" sz="2800" dirty="0" err="1"/>
              <a:t>thêu</a:t>
            </a:r>
            <a:r>
              <a:rPr lang="en-US" sz="2800" dirty="0"/>
              <a:t>,… </a:t>
            </a:r>
            <a:r>
              <a:rPr lang="en-US" sz="2800" dirty="0" err="1"/>
              <a:t>bán</a:t>
            </a:r>
            <a:r>
              <a:rPr lang="en-US" sz="2800" dirty="0"/>
              <a:t> </a:t>
            </a:r>
            <a:r>
              <a:rPr lang="en-US" sz="2800" dirty="0" err="1"/>
              <a:t>thành</a:t>
            </a:r>
            <a:r>
              <a:rPr lang="en-US" sz="2800" dirty="0"/>
              <a:t> </a:t>
            </a:r>
            <a:r>
              <a:rPr lang="en-US" sz="2800" dirty="0" err="1"/>
              <a:t>phẩm</a:t>
            </a:r>
            <a:endParaRPr lang="en-US" sz="2800" dirty="0"/>
          </a:p>
          <a:p>
            <a:pPr lvl="0"/>
            <a:r>
              <a:rPr lang="en-US" sz="2800" dirty="0"/>
              <a:t>May </a:t>
            </a:r>
            <a:r>
              <a:rPr lang="en-US" sz="2800" dirty="0" err="1"/>
              <a:t>công</a:t>
            </a:r>
            <a:r>
              <a:rPr lang="en-US" sz="2800" dirty="0"/>
              <a:t> </a:t>
            </a:r>
            <a:r>
              <a:rPr lang="en-US" sz="2800" dirty="0" err="1"/>
              <a:t>đoạn</a:t>
            </a:r>
            <a:r>
              <a:rPr lang="en-US" sz="2800" dirty="0"/>
              <a:t> </a:t>
            </a:r>
            <a:r>
              <a:rPr lang="en-US" sz="2800" dirty="0" err="1"/>
              <a:t>sản</a:t>
            </a:r>
            <a:r>
              <a:rPr lang="en-US" sz="2800" dirty="0"/>
              <a:t> </a:t>
            </a:r>
            <a:r>
              <a:rPr lang="en-US" sz="2800" dirty="0" err="1"/>
              <a:t>phẩm</a:t>
            </a:r>
            <a:endParaRPr lang="en-US" sz="2800" dirty="0"/>
          </a:p>
          <a:p>
            <a:pPr lvl="0"/>
            <a:r>
              <a:rPr lang="en-US" sz="2800" dirty="0" err="1"/>
              <a:t>Thực</a:t>
            </a:r>
            <a:r>
              <a:rPr lang="en-US" sz="2800" dirty="0"/>
              <a:t> </a:t>
            </a:r>
            <a:r>
              <a:rPr lang="en-US" sz="2800" dirty="0" err="1"/>
              <a:t>hiện</a:t>
            </a:r>
            <a:r>
              <a:rPr lang="en-US" sz="2800" dirty="0"/>
              <a:t> wash </a:t>
            </a:r>
            <a:r>
              <a:rPr lang="en-US" sz="2800" dirty="0" err="1"/>
              <a:t>sản</a:t>
            </a:r>
            <a:r>
              <a:rPr lang="en-US" sz="2800" dirty="0"/>
              <a:t> </a:t>
            </a:r>
            <a:r>
              <a:rPr lang="en-US" sz="2800" dirty="0" err="1"/>
              <a:t>phẩm</a:t>
            </a:r>
            <a:endParaRPr lang="en-US" sz="2800" dirty="0"/>
          </a:p>
          <a:p>
            <a:pPr lvl="0"/>
            <a:r>
              <a:rPr lang="en-US" sz="2800" dirty="0" err="1"/>
              <a:t>Cắt</a:t>
            </a:r>
            <a:r>
              <a:rPr lang="en-US" sz="2800" dirty="0"/>
              <a:t> </a:t>
            </a:r>
            <a:r>
              <a:rPr lang="en-US" sz="2800" dirty="0" err="1"/>
              <a:t>chỉ</a:t>
            </a:r>
            <a:r>
              <a:rPr lang="en-US" sz="2800" dirty="0"/>
              <a:t>, </a:t>
            </a:r>
            <a:r>
              <a:rPr lang="en-US" sz="2800" dirty="0" err="1"/>
              <a:t>đóng</a:t>
            </a:r>
            <a:r>
              <a:rPr lang="en-US" sz="2800" dirty="0"/>
              <a:t> </a:t>
            </a:r>
            <a:r>
              <a:rPr lang="en-US" sz="2800" dirty="0" err="1"/>
              <a:t>nút</a:t>
            </a:r>
            <a:r>
              <a:rPr lang="en-US" sz="2800" dirty="0"/>
              <a:t>, </a:t>
            </a:r>
            <a:r>
              <a:rPr lang="en-US" sz="2800" dirty="0" err="1"/>
              <a:t>khâu</a:t>
            </a:r>
            <a:r>
              <a:rPr lang="en-US" sz="2800" dirty="0"/>
              <a:t> </a:t>
            </a:r>
            <a:r>
              <a:rPr lang="en-US" sz="2800" dirty="0" err="1"/>
              <a:t>móc</a:t>
            </a:r>
            <a:r>
              <a:rPr lang="en-US" sz="2800" dirty="0"/>
              <a:t>, </a:t>
            </a:r>
            <a:r>
              <a:rPr lang="en-US" sz="2800" dirty="0" err="1"/>
              <a:t>kết</a:t>
            </a:r>
            <a:r>
              <a:rPr lang="en-US" sz="2800" dirty="0"/>
              <a:t> </a:t>
            </a:r>
            <a:r>
              <a:rPr lang="en-US" sz="2800" dirty="0" err="1"/>
              <a:t>cườm</a:t>
            </a:r>
            <a:r>
              <a:rPr lang="en-US" sz="2800" dirty="0"/>
              <a:t>, </a:t>
            </a:r>
            <a:r>
              <a:rPr lang="en-US" sz="2800" dirty="0" err="1"/>
              <a:t>ủi</a:t>
            </a:r>
            <a:r>
              <a:rPr lang="en-US" sz="2800" dirty="0"/>
              <a:t> </a:t>
            </a:r>
            <a:r>
              <a:rPr lang="en-US" sz="2800" dirty="0" err="1"/>
              <a:t>ép</a:t>
            </a:r>
            <a:r>
              <a:rPr lang="en-US" sz="2800" dirty="0"/>
              <a:t>, …</a:t>
            </a:r>
          </a:p>
          <a:p>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4.1 </a:t>
            </a:r>
            <a:r>
              <a:rPr lang="en-US" sz="3200" dirty="0" err="1" smtClean="0"/>
              <a:t>Khái</a:t>
            </a:r>
            <a:r>
              <a:rPr lang="en-US" sz="3200" dirty="0" smtClean="0"/>
              <a:t> </a:t>
            </a:r>
            <a:r>
              <a:rPr lang="en-US" sz="3200" dirty="0" err="1" smtClean="0"/>
              <a:t>niệm</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4" name="Content Placeholder 2"/>
          <p:cNvSpPr>
            <a:spLocks noGrp="1"/>
          </p:cNvSpPr>
          <p:nvPr>
            <p:ph idx="1"/>
          </p:nvPr>
        </p:nvSpPr>
        <p:spPr>
          <a:xfrm>
            <a:off x="152400" y="1600200"/>
            <a:ext cx="8763000" cy="5410200"/>
          </a:xfrm>
        </p:spPr>
        <p:txBody>
          <a:bodyPr/>
          <a:lstStyle/>
          <a:p>
            <a:pPr lvl="0">
              <a:buFontTx/>
              <a:buChar char="-"/>
            </a:pPr>
            <a:r>
              <a:rPr lang="en-US" sz="2800" dirty="0" err="1" smtClean="0"/>
              <a:t>Công</a:t>
            </a:r>
            <a:r>
              <a:rPr lang="en-US" sz="2800" dirty="0" smtClean="0"/>
              <a:t> </a:t>
            </a:r>
            <a:r>
              <a:rPr lang="en-US" sz="2800" dirty="0" err="1"/>
              <a:t>ty</a:t>
            </a:r>
            <a:r>
              <a:rPr lang="en-US" sz="2800" dirty="0"/>
              <a:t> </a:t>
            </a:r>
            <a:r>
              <a:rPr lang="en-US" sz="2800" dirty="0" err="1"/>
              <a:t>gia</a:t>
            </a:r>
            <a:r>
              <a:rPr lang="en-US" sz="2800" dirty="0"/>
              <a:t> </a:t>
            </a:r>
            <a:r>
              <a:rPr lang="en-US" sz="2800" dirty="0" err="1"/>
              <a:t>công</a:t>
            </a:r>
            <a:r>
              <a:rPr lang="en-US" sz="2800" dirty="0"/>
              <a:t> </a:t>
            </a:r>
            <a:r>
              <a:rPr lang="en-US" sz="2800" dirty="0" err="1"/>
              <a:t>trực</a:t>
            </a:r>
            <a:r>
              <a:rPr lang="en-US" sz="2800" dirty="0"/>
              <a:t> </a:t>
            </a:r>
            <a:r>
              <a:rPr lang="en-US" sz="2800" dirty="0" err="1"/>
              <a:t>tiếp</a:t>
            </a:r>
            <a:r>
              <a:rPr lang="en-US" sz="2800" dirty="0"/>
              <a:t> </a:t>
            </a:r>
            <a:r>
              <a:rPr lang="en-US" sz="2800" dirty="0" err="1"/>
              <a:t>với</a:t>
            </a:r>
            <a:r>
              <a:rPr lang="en-US" sz="2800" dirty="0"/>
              <a:t> </a:t>
            </a:r>
            <a:r>
              <a:rPr lang="en-US" sz="2800" dirty="0" err="1"/>
              <a:t>khách</a:t>
            </a:r>
            <a:r>
              <a:rPr lang="en-US" sz="2800" dirty="0"/>
              <a:t> </a:t>
            </a:r>
            <a:r>
              <a:rPr lang="en-US" sz="2800" dirty="0" err="1"/>
              <a:t>hàng</a:t>
            </a:r>
            <a:r>
              <a:rPr lang="en-US" sz="2800" dirty="0"/>
              <a:t> </a:t>
            </a:r>
            <a:r>
              <a:rPr lang="en-US" sz="2800" dirty="0" err="1"/>
              <a:t>nước</a:t>
            </a:r>
            <a:r>
              <a:rPr lang="en-US" sz="2800" dirty="0"/>
              <a:t> </a:t>
            </a:r>
            <a:r>
              <a:rPr lang="en-US" sz="2800" dirty="0" err="1"/>
              <a:t>ngoài</a:t>
            </a:r>
            <a:r>
              <a:rPr lang="en-US" sz="2800" dirty="0"/>
              <a:t> (International Subcontractors): </a:t>
            </a:r>
            <a:r>
              <a:rPr lang="en-US" sz="2800" dirty="0" err="1"/>
              <a:t>thực</a:t>
            </a:r>
            <a:r>
              <a:rPr lang="en-US" sz="2800" dirty="0"/>
              <a:t> </a:t>
            </a:r>
            <a:r>
              <a:rPr lang="en-US" sz="2800" dirty="0" err="1"/>
              <a:t>hiện</a:t>
            </a:r>
            <a:r>
              <a:rPr lang="en-US" sz="2800" dirty="0"/>
              <a:t> </a:t>
            </a:r>
            <a:r>
              <a:rPr lang="en-US" sz="2800" dirty="0" err="1"/>
              <a:t>gia</a:t>
            </a:r>
            <a:r>
              <a:rPr lang="en-US" sz="2800" dirty="0"/>
              <a:t> </a:t>
            </a:r>
            <a:r>
              <a:rPr lang="en-US" sz="2800" dirty="0" err="1"/>
              <a:t>công</a:t>
            </a:r>
            <a:r>
              <a:rPr lang="en-US" sz="2800" dirty="0"/>
              <a:t> </a:t>
            </a:r>
            <a:r>
              <a:rPr lang="en-US" sz="2800" dirty="0" err="1"/>
              <a:t>theo</a:t>
            </a:r>
            <a:r>
              <a:rPr lang="en-US" sz="2800" dirty="0"/>
              <a:t> </a:t>
            </a:r>
            <a:r>
              <a:rPr lang="en-US" sz="2800" dirty="0" err="1"/>
              <a:t>hình</a:t>
            </a:r>
            <a:r>
              <a:rPr lang="en-US" sz="2800" dirty="0"/>
              <a:t> </a:t>
            </a:r>
            <a:r>
              <a:rPr lang="en-US" sz="2800" dirty="0" err="1"/>
              <a:t>thức</a:t>
            </a:r>
            <a:r>
              <a:rPr lang="en-US" sz="2800" dirty="0"/>
              <a:t> CM </a:t>
            </a:r>
            <a:r>
              <a:rPr lang="en-US" sz="2800" dirty="0" err="1"/>
              <a:t>và</a:t>
            </a:r>
            <a:r>
              <a:rPr lang="en-US" sz="2800" dirty="0"/>
              <a:t> </a:t>
            </a:r>
            <a:r>
              <a:rPr lang="en-US" sz="2800" dirty="0" err="1"/>
              <a:t>các</a:t>
            </a:r>
            <a:r>
              <a:rPr lang="en-US" sz="2800" dirty="0"/>
              <a:t> </a:t>
            </a:r>
            <a:r>
              <a:rPr lang="en-US" sz="2800" dirty="0" err="1"/>
              <a:t>công</a:t>
            </a:r>
            <a:r>
              <a:rPr lang="en-US" sz="2800" dirty="0"/>
              <a:t> </a:t>
            </a:r>
            <a:r>
              <a:rPr lang="en-US" sz="2800" dirty="0" err="1"/>
              <a:t>ty</a:t>
            </a:r>
            <a:r>
              <a:rPr lang="en-US" sz="2800" dirty="0"/>
              <a:t> </a:t>
            </a:r>
            <a:r>
              <a:rPr lang="en-US" sz="2800" dirty="0" err="1"/>
              <a:t>gia</a:t>
            </a:r>
            <a:r>
              <a:rPr lang="en-US" sz="2800" dirty="0"/>
              <a:t> </a:t>
            </a:r>
            <a:r>
              <a:rPr lang="en-US" sz="2800" dirty="0" err="1"/>
              <a:t>công</a:t>
            </a:r>
            <a:r>
              <a:rPr lang="en-US" sz="2800" dirty="0"/>
              <a:t> </a:t>
            </a:r>
            <a:r>
              <a:rPr lang="en-US" sz="2800" dirty="0" err="1"/>
              <a:t>công</a:t>
            </a:r>
            <a:r>
              <a:rPr lang="en-US" sz="2800" dirty="0"/>
              <a:t> </a:t>
            </a:r>
            <a:r>
              <a:rPr lang="en-US" sz="2800" dirty="0" err="1"/>
              <a:t>đoạn</a:t>
            </a:r>
            <a:r>
              <a:rPr lang="en-US" sz="2800" dirty="0"/>
              <a:t> </a:t>
            </a:r>
            <a:r>
              <a:rPr lang="en-US" sz="2800" dirty="0" err="1"/>
              <a:t>theo</a:t>
            </a:r>
            <a:r>
              <a:rPr lang="en-US" sz="2800" dirty="0"/>
              <a:t> </a:t>
            </a:r>
            <a:r>
              <a:rPr lang="en-US" sz="2800" dirty="0" err="1"/>
              <a:t>chỉ</a:t>
            </a:r>
            <a:r>
              <a:rPr lang="en-US" sz="2800" dirty="0"/>
              <a:t> </a:t>
            </a:r>
            <a:r>
              <a:rPr lang="en-US" sz="2800" dirty="0" err="1"/>
              <a:t>định</a:t>
            </a:r>
            <a:r>
              <a:rPr lang="en-US" sz="2800" dirty="0"/>
              <a:t> </a:t>
            </a:r>
            <a:r>
              <a:rPr lang="en-US" sz="2800" dirty="0" err="1"/>
              <a:t>khách</a:t>
            </a:r>
            <a:r>
              <a:rPr lang="en-US" sz="2800" dirty="0"/>
              <a:t> </a:t>
            </a:r>
            <a:r>
              <a:rPr lang="en-US" sz="2800" dirty="0" err="1"/>
              <a:t>hàng</a:t>
            </a:r>
            <a:r>
              <a:rPr lang="en-US" sz="2800" dirty="0"/>
              <a:t> (</a:t>
            </a:r>
            <a:r>
              <a:rPr lang="en-US" sz="2800" dirty="0" smtClean="0"/>
              <a:t>KH)</a:t>
            </a:r>
          </a:p>
          <a:p>
            <a:pPr lvl="0">
              <a:buFontTx/>
              <a:buChar char="-"/>
            </a:pPr>
            <a:r>
              <a:rPr lang="en-US" sz="2800" dirty="0" err="1" smtClean="0"/>
              <a:t>Công</a:t>
            </a:r>
            <a:r>
              <a:rPr lang="en-US" sz="2800" dirty="0" smtClean="0"/>
              <a:t> </a:t>
            </a:r>
            <a:r>
              <a:rPr lang="en-US" sz="2800" dirty="0" err="1"/>
              <a:t>ty</a:t>
            </a:r>
            <a:r>
              <a:rPr lang="en-US" sz="2800" dirty="0"/>
              <a:t> </a:t>
            </a:r>
            <a:r>
              <a:rPr lang="en-US" sz="2800" dirty="0" err="1"/>
              <a:t>gia</a:t>
            </a:r>
            <a:r>
              <a:rPr lang="en-US" sz="2800" dirty="0"/>
              <a:t> </a:t>
            </a:r>
            <a:r>
              <a:rPr lang="en-US" sz="2800" dirty="0" err="1"/>
              <a:t>công</a:t>
            </a:r>
            <a:r>
              <a:rPr lang="en-US" sz="2800" dirty="0"/>
              <a:t> </a:t>
            </a:r>
            <a:r>
              <a:rPr lang="en-US" sz="2800" dirty="0" err="1"/>
              <a:t>trong</a:t>
            </a:r>
            <a:r>
              <a:rPr lang="en-US" sz="2800" dirty="0"/>
              <a:t> </a:t>
            </a:r>
            <a:r>
              <a:rPr lang="en-US" sz="2800" dirty="0" err="1"/>
              <a:t>nước</a:t>
            </a:r>
            <a:r>
              <a:rPr lang="en-US" sz="2800" dirty="0"/>
              <a:t> </a:t>
            </a:r>
            <a:r>
              <a:rPr lang="en-US" sz="2800" dirty="0" err="1"/>
              <a:t>với</a:t>
            </a:r>
            <a:r>
              <a:rPr lang="en-US" sz="2800" dirty="0"/>
              <a:t> </a:t>
            </a:r>
            <a:r>
              <a:rPr lang="en-US" sz="2800" dirty="0" err="1"/>
              <a:t>nhau</a:t>
            </a:r>
            <a:r>
              <a:rPr lang="en-US" sz="2800" dirty="0"/>
              <a:t> ( Local Subcontractors) – </a:t>
            </a:r>
            <a:r>
              <a:rPr lang="en-US" sz="2800" dirty="0" err="1"/>
              <a:t>công</a:t>
            </a:r>
            <a:r>
              <a:rPr lang="en-US" sz="2800" dirty="0"/>
              <a:t> </a:t>
            </a:r>
            <a:r>
              <a:rPr lang="en-US" sz="2800" dirty="0" err="1"/>
              <a:t>ty</a:t>
            </a:r>
            <a:r>
              <a:rPr lang="en-US" sz="2800" dirty="0"/>
              <a:t> </a:t>
            </a:r>
            <a:r>
              <a:rPr lang="en-US" sz="2800" dirty="0" err="1"/>
              <a:t>vệ</a:t>
            </a:r>
            <a:r>
              <a:rPr lang="en-US" sz="2800" dirty="0"/>
              <a:t> </a:t>
            </a:r>
            <a:r>
              <a:rPr lang="en-US" sz="2800" dirty="0" err="1"/>
              <a:t>tinh</a:t>
            </a:r>
            <a:r>
              <a:rPr lang="en-US" sz="2800" dirty="0"/>
              <a:t>: </a:t>
            </a:r>
            <a:r>
              <a:rPr lang="en-US" sz="2800" dirty="0" err="1"/>
              <a:t>thường</a:t>
            </a:r>
            <a:r>
              <a:rPr lang="en-US" sz="2800" dirty="0"/>
              <a:t> </a:t>
            </a:r>
            <a:r>
              <a:rPr lang="en-US" sz="2800" dirty="0" err="1"/>
              <a:t>là</a:t>
            </a:r>
            <a:r>
              <a:rPr lang="en-US" sz="2800" dirty="0"/>
              <a:t> </a:t>
            </a:r>
            <a:r>
              <a:rPr lang="en-US" sz="2800" dirty="0" err="1"/>
              <a:t>các</a:t>
            </a:r>
            <a:r>
              <a:rPr lang="en-US" sz="2800" dirty="0"/>
              <a:t> </a:t>
            </a:r>
            <a:r>
              <a:rPr lang="en-US" sz="2800" dirty="0" err="1"/>
              <a:t>công</a:t>
            </a:r>
            <a:r>
              <a:rPr lang="en-US" sz="2800" dirty="0"/>
              <a:t> </a:t>
            </a:r>
            <a:r>
              <a:rPr lang="en-US" sz="2800" dirty="0" err="1"/>
              <a:t>ty</a:t>
            </a:r>
            <a:r>
              <a:rPr lang="en-US" sz="2800" dirty="0"/>
              <a:t>, </a:t>
            </a:r>
            <a:r>
              <a:rPr lang="en-US" sz="2800" dirty="0" err="1"/>
              <a:t>đơn</a:t>
            </a:r>
            <a:r>
              <a:rPr lang="en-US" sz="2800" dirty="0"/>
              <a:t> </a:t>
            </a:r>
            <a:r>
              <a:rPr lang="en-US" sz="2800" dirty="0" err="1"/>
              <a:t>vị</a:t>
            </a:r>
            <a:r>
              <a:rPr lang="en-US" sz="2800" dirty="0"/>
              <a:t> </a:t>
            </a:r>
            <a:r>
              <a:rPr lang="en-US" sz="2800" dirty="0" err="1"/>
              <a:t>sẽ</a:t>
            </a:r>
            <a:r>
              <a:rPr lang="en-US" sz="2800" dirty="0"/>
              <a:t> </a:t>
            </a:r>
            <a:r>
              <a:rPr lang="en-US" sz="2800" dirty="0" err="1"/>
              <a:t>gia</a:t>
            </a:r>
            <a:r>
              <a:rPr lang="en-US" sz="2800" dirty="0"/>
              <a:t> </a:t>
            </a:r>
            <a:r>
              <a:rPr lang="en-US" sz="2800" dirty="0" err="1"/>
              <a:t>công</a:t>
            </a:r>
            <a:r>
              <a:rPr lang="en-US" sz="2800" dirty="0"/>
              <a:t> </a:t>
            </a:r>
            <a:r>
              <a:rPr lang="en-US" sz="2800" dirty="0" err="1"/>
              <a:t>toàn</a:t>
            </a:r>
            <a:r>
              <a:rPr lang="en-US" sz="2800" dirty="0"/>
              <a:t> </a:t>
            </a:r>
            <a:r>
              <a:rPr lang="en-US" sz="2800" dirty="0" err="1"/>
              <a:t>bộ</a:t>
            </a:r>
            <a:r>
              <a:rPr lang="en-US" sz="2800" dirty="0"/>
              <a:t> </a:t>
            </a:r>
            <a:r>
              <a:rPr lang="en-US" sz="2800" dirty="0" err="1"/>
              <a:t>hoặc</a:t>
            </a:r>
            <a:r>
              <a:rPr lang="en-US" sz="2800" dirty="0"/>
              <a:t> 1 </a:t>
            </a:r>
            <a:r>
              <a:rPr lang="en-US" sz="2800" dirty="0" err="1"/>
              <a:t>phần</a:t>
            </a:r>
            <a:r>
              <a:rPr lang="en-US" sz="2800" dirty="0"/>
              <a:t> </a:t>
            </a:r>
            <a:r>
              <a:rPr lang="en-US" sz="2800" dirty="0" err="1"/>
              <a:t>trong</a:t>
            </a:r>
            <a:r>
              <a:rPr lang="en-US" sz="2800" dirty="0"/>
              <a:t> </a:t>
            </a:r>
            <a:r>
              <a:rPr lang="en-US" sz="2800" dirty="0" err="1"/>
              <a:t>quy</a:t>
            </a:r>
            <a:r>
              <a:rPr lang="en-US" sz="2800" dirty="0"/>
              <a:t> </a:t>
            </a:r>
            <a:r>
              <a:rPr lang="en-US" sz="2800" dirty="0" err="1"/>
              <a:t>trình</a:t>
            </a:r>
            <a:r>
              <a:rPr lang="en-US" sz="2800" dirty="0"/>
              <a:t> </a:t>
            </a:r>
            <a:r>
              <a:rPr lang="en-US" sz="2800" dirty="0" err="1"/>
              <a:t>sản</a:t>
            </a:r>
            <a:r>
              <a:rPr lang="en-US" sz="2800" dirty="0"/>
              <a:t> </a:t>
            </a:r>
            <a:r>
              <a:rPr lang="en-US" sz="2800" dirty="0" err="1"/>
              <a:t>xuât</a:t>
            </a:r>
            <a:r>
              <a:rPr lang="en-US" sz="2800" dirty="0"/>
              <a:t> </a:t>
            </a:r>
            <a:r>
              <a:rPr lang="en-US" sz="2800" dirty="0" err="1"/>
              <a:t>cho</a:t>
            </a:r>
            <a:r>
              <a:rPr lang="en-US" sz="2800" dirty="0"/>
              <a:t> </a:t>
            </a:r>
            <a:r>
              <a:rPr lang="en-US" sz="2800" dirty="0" err="1"/>
              <a:t>các</a:t>
            </a:r>
            <a:r>
              <a:rPr lang="en-US" sz="2800" dirty="0"/>
              <a:t> International Subcontractors</a:t>
            </a:r>
          </a:p>
          <a:p>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4.2 </a:t>
            </a:r>
            <a:r>
              <a:rPr lang="en-US" sz="3200" dirty="0" err="1" smtClean="0"/>
              <a:t>Phân</a:t>
            </a:r>
            <a:r>
              <a:rPr lang="en-US" sz="3200" dirty="0" smtClean="0"/>
              <a:t> </a:t>
            </a:r>
            <a:r>
              <a:rPr lang="en-US" sz="3200" dirty="0" err="1" smtClean="0"/>
              <a:t>loại</a:t>
            </a:r>
            <a:endParaRPr lang="en-US" sz="3200" dirty="0"/>
          </a:p>
        </p:txBody>
      </p:sp>
    </p:spTree>
    <p:extLst>
      <p:ext uri="{BB962C8B-B14F-4D97-AF65-F5344CB8AC3E}">
        <p14:creationId xmlns:p14="http://schemas.microsoft.com/office/powerpoint/2010/main" val="118627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Chi </a:t>
            </a:r>
            <a:r>
              <a:rPr lang="en-US" sz="2800" dirty="0" err="1"/>
              <a:t>phí</a:t>
            </a:r>
            <a:r>
              <a:rPr lang="en-US" sz="2800" dirty="0"/>
              <a:t> </a:t>
            </a:r>
            <a:r>
              <a:rPr lang="en-US" sz="2800" dirty="0" err="1"/>
              <a:t>gia</a:t>
            </a:r>
            <a:r>
              <a:rPr lang="en-US" sz="2800" dirty="0"/>
              <a:t> </a:t>
            </a:r>
            <a:r>
              <a:rPr lang="en-US" sz="2800" dirty="0" err="1"/>
              <a:t>công</a:t>
            </a:r>
            <a:endParaRPr lang="en-US" sz="2800" dirty="0"/>
          </a:p>
          <a:p>
            <a:pPr marL="0" lvl="0" indent="0">
              <a:buNone/>
            </a:pPr>
            <a:r>
              <a:rPr lang="en-US" sz="2800" dirty="0" smtClean="0"/>
              <a:t>- </a:t>
            </a:r>
            <a:r>
              <a:rPr lang="en-US" sz="2800" dirty="0" err="1" smtClean="0"/>
              <a:t>Ngày</a:t>
            </a:r>
            <a:r>
              <a:rPr lang="en-US" sz="2800" dirty="0" smtClean="0"/>
              <a:t> </a:t>
            </a:r>
            <a:r>
              <a:rPr lang="en-US" sz="2800" dirty="0" err="1"/>
              <a:t>giao</a:t>
            </a:r>
            <a:r>
              <a:rPr lang="en-US" sz="2800" dirty="0"/>
              <a:t> </a:t>
            </a:r>
            <a:r>
              <a:rPr lang="en-US" sz="2800" dirty="0" err="1"/>
              <a:t>hàng</a:t>
            </a:r>
            <a:endParaRPr lang="en-US" sz="2800" dirty="0"/>
          </a:p>
          <a:p>
            <a:pPr marL="0" lvl="0" indent="0">
              <a:buNone/>
            </a:pPr>
            <a:r>
              <a:rPr lang="en-US" sz="2800" dirty="0" smtClean="0"/>
              <a:t>- </a:t>
            </a:r>
            <a:r>
              <a:rPr lang="en-US" sz="2800" dirty="0" err="1" smtClean="0"/>
              <a:t>Chất</a:t>
            </a:r>
            <a:r>
              <a:rPr lang="en-US" sz="2800" dirty="0" smtClean="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lvl="0" indent="0">
              <a:buNone/>
            </a:pPr>
            <a:r>
              <a:rPr lang="en-US" sz="2800" dirty="0" smtClean="0"/>
              <a:t>- </a:t>
            </a:r>
            <a:r>
              <a:rPr lang="en-US" sz="2800" dirty="0" err="1" smtClean="0"/>
              <a:t>Kỹ</a:t>
            </a:r>
            <a:r>
              <a:rPr lang="en-US" sz="2800" dirty="0" smtClean="0"/>
              <a:t> </a:t>
            </a:r>
            <a:r>
              <a:rPr lang="en-US" sz="2800" dirty="0" err="1"/>
              <a:t>năng</a:t>
            </a:r>
            <a:r>
              <a:rPr lang="en-US" sz="2800" dirty="0"/>
              <a:t>, </a:t>
            </a:r>
            <a:r>
              <a:rPr lang="en-US" sz="2800" dirty="0" err="1"/>
              <a:t>trình</a:t>
            </a:r>
            <a:r>
              <a:rPr lang="en-US" sz="2800" dirty="0"/>
              <a:t> </a:t>
            </a:r>
            <a:r>
              <a:rPr lang="en-US" sz="2800" dirty="0" err="1"/>
              <a:t>độ</a:t>
            </a:r>
            <a:r>
              <a:rPr lang="en-US" sz="2800" dirty="0"/>
              <a:t> </a:t>
            </a:r>
            <a:r>
              <a:rPr lang="en-US" sz="2800" dirty="0" err="1"/>
              <a:t>tay</a:t>
            </a:r>
            <a:r>
              <a:rPr lang="en-US" sz="2800" dirty="0"/>
              <a:t> </a:t>
            </a:r>
            <a:r>
              <a:rPr lang="en-US" sz="2800" dirty="0" err="1"/>
              <a:t>nghề</a:t>
            </a:r>
            <a:r>
              <a:rPr lang="en-US" sz="2800" dirty="0"/>
              <a:t> </a:t>
            </a:r>
            <a:r>
              <a:rPr lang="en-US" sz="2800" dirty="0" err="1"/>
              <a:t>công</a:t>
            </a:r>
            <a:r>
              <a:rPr lang="en-US" sz="2800" dirty="0"/>
              <a:t> </a:t>
            </a:r>
            <a:r>
              <a:rPr lang="en-US" sz="2800" dirty="0" err="1"/>
              <a:t>nhân</a:t>
            </a:r>
            <a:endParaRPr lang="en-US" sz="2800" dirty="0"/>
          </a:p>
          <a:p>
            <a:pPr marL="0" lvl="0" indent="0">
              <a:buNone/>
            </a:pPr>
            <a:r>
              <a:rPr lang="en-US" sz="2800" dirty="0" smtClean="0"/>
              <a:t>- </a:t>
            </a:r>
            <a:r>
              <a:rPr lang="en-US" sz="2800" dirty="0" err="1" smtClean="0"/>
              <a:t>Trình</a:t>
            </a:r>
            <a:r>
              <a:rPr lang="en-US" sz="2800" dirty="0" smtClean="0"/>
              <a:t> </a:t>
            </a:r>
            <a:r>
              <a:rPr lang="en-US" sz="2800" dirty="0" err="1"/>
              <a:t>độ</a:t>
            </a:r>
            <a:r>
              <a:rPr lang="en-US" sz="2800" dirty="0"/>
              <a:t> </a:t>
            </a:r>
            <a:r>
              <a:rPr lang="en-US" sz="2800" dirty="0" err="1"/>
              <a:t>đội</a:t>
            </a:r>
            <a:r>
              <a:rPr lang="en-US" sz="2800" dirty="0"/>
              <a:t> </a:t>
            </a:r>
            <a:r>
              <a:rPr lang="en-US" sz="2800" dirty="0" err="1"/>
              <a:t>ngũ</a:t>
            </a:r>
            <a:r>
              <a:rPr lang="en-US" sz="2800" dirty="0"/>
              <a:t> </a:t>
            </a:r>
            <a:r>
              <a:rPr lang="en-US" sz="2800" dirty="0" err="1"/>
              <a:t>kỹ</a:t>
            </a:r>
            <a:r>
              <a:rPr lang="en-US" sz="2800" dirty="0"/>
              <a:t> </a:t>
            </a:r>
            <a:r>
              <a:rPr lang="en-US" sz="2800" dirty="0" err="1"/>
              <a:t>thuật</a:t>
            </a:r>
            <a:endParaRPr lang="en-US" sz="2800" dirty="0"/>
          </a:p>
          <a:p>
            <a:pPr marL="0" lvl="0" indent="0">
              <a:buNone/>
            </a:pPr>
            <a:r>
              <a:rPr lang="en-US" sz="2800" dirty="0" smtClean="0"/>
              <a:t>- </a:t>
            </a:r>
            <a:r>
              <a:rPr lang="en-US" sz="2800" dirty="0" err="1" smtClean="0"/>
              <a:t>Uy</a:t>
            </a:r>
            <a:r>
              <a:rPr lang="en-US" sz="2800" dirty="0" smtClean="0"/>
              <a:t> </a:t>
            </a:r>
            <a:r>
              <a:rPr lang="en-US" sz="2800" dirty="0" err="1"/>
              <a:t>tín</a:t>
            </a:r>
            <a:r>
              <a:rPr lang="en-US" sz="2800" dirty="0"/>
              <a:t> </a:t>
            </a:r>
            <a:r>
              <a:rPr lang="en-US" sz="2800" dirty="0" err="1"/>
              <a:t>trên</a:t>
            </a:r>
            <a:r>
              <a:rPr lang="en-US" sz="2800" dirty="0"/>
              <a:t> </a:t>
            </a:r>
            <a:r>
              <a:rPr lang="en-US" sz="2800" dirty="0" err="1"/>
              <a:t>thị</a:t>
            </a:r>
            <a:r>
              <a:rPr lang="en-US" sz="2800" dirty="0"/>
              <a:t> </a:t>
            </a:r>
            <a:r>
              <a:rPr lang="en-US" sz="2800" dirty="0" err="1"/>
              <a:t>trường</a:t>
            </a:r>
            <a:endParaRPr lang="en-US" sz="2800" dirty="0"/>
          </a:p>
          <a:p>
            <a:pPr marL="0" lvl="0" indent="0">
              <a:buNone/>
            </a:pPr>
            <a:r>
              <a:rPr lang="en-US" sz="2800" dirty="0" smtClean="0"/>
              <a:t>- </a:t>
            </a:r>
            <a:r>
              <a:rPr lang="en-US" sz="2800" dirty="0" err="1" smtClean="0"/>
              <a:t>Quy</a:t>
            </a:r>
            <a:r>
              <a:rPr lang="en-US" sz="2800" dirty="0" smtClean="0"/>
              <a:t> </a:t>
            </a:r>
            <a:r>
              <a:rPr lang="en-US" sz="2800" dirty="0" err="1"/>
              <a:t>trình</a:t>
            </a:r>
            <a:r>
              <a:rPr lang="en-US" sz="2800" dirty="0"/>
              <a:t> </a:t>
            </a:r>
            <a:r>
              <a:rPr lang="en-US" sz="2800" dirty="0" err="1"/>
              <a:t>công</a:t>
            </a:r>
            <a:r>
              <a:rPr lang="en-US" sz="2800" dirty="0"/>
              <a:t> </a:t>
            </a:r>
            <a:r>
              <a:rPr lang="en-US" sz="2800" dirty="0" err="1"/>
              <a:t>nghệ</a:t>
            </a:r>
            <a:endParaRPr lang="en-US" sz="2800" dirty="0"/>
          </a:p>
          <a:p>
            <a:pPr marL="0" lvl="0" indent="0">
              <a:buNone/>
            </a:pPr>
            <a:r>
              <a:rPr lang="en-US" sz="2800" dirty="0" smtClean="0"/>
              <a:t>- </a:t>
            </a:r>
            <a:r>
              <a:rPr lang="en-US" sz="2800" dirty="0" err="1" smtClean="0"/>
              <a:t>Quy</a:t>
            </a:r>
            <a:r>
              <a:rPr lang="en-US" sz="2800" dirty="0" smtClean="0"/>
              <a:t> </a:t>
            </a:r>
            <a:r>
              <a:rPr lang="en-US" sz="2800" dirty="0" err="1"/>
              <a:t>trình</a:t>
            </a:r>
            <a:r>
              <a:rPr lang="en-US" sz="2800" dirty="0"/>
              <a:t> </a:t>
            </a:r>
            <a:r>
              <a:rPr lang="en-US" sz="2800" dirty="0" err="1"/>
              <a:t>kiểm</a:t>
            </a:r>
            <a:r>
              <a:rPr lang="en-US" sz="2800" dirty="0"/>
              <a:t> </a:t>
            </a:r>
            <a:r>
              <a:rPr lang="en-US" sz="2800" dirty="0" err="1"/>
              <a:t>soát</a:t>
            </a:r>
            <a:r>
              <a:rPr lang="en-US" sz="2800" dirty="0"/>
              <a:t> </a:t>
            </a:r>
            <a:r>
              <a:rPr lang="en-US" sz="2800" dirty="0" err="1"/>
              <a:t>chất</a:t>
            </a:r>
            <a:r>
              <a:rPr lang="en-US" sz="2800" dirty="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máy</a:t>
            </a:r>
            <a:r>
              <a:rPr lang="en-US" sz="2800" dirty="0"/>
              <a:t> </a:t>
            </a:r>
            <a:r>
              <a:rPr lang="en-US" sz="2800" dirty="0" err="1"/>
              <a:t>móc</a:t>
            </a:r>
            <a:r>
              <a:rPr lang="en-US" sz="2800" dirty="0"/>
              <a:t> </a:t>
            </a:r>
            <a:r>
              <a:rPr lang="en-US" sz="2800" dirty="0" err="1"/>
              <a:t>trang</a:t>
            </a:r>
            <a:r>
              <a:rPr lang="en-US" sz="2800" dirty="0"/>
              <a:t> </a:t>
            </a:r>
            <a:r>
              <a:rPr lang="en-US" sz="2800" dirty="0" err="1"/>
              <a:t>thiết</a:t>
            </a:r>
            <a:r>
              <a:rPr lang="en-US" sz="2800" dirty="0"/>
              <a:t> </a:t>
            </a:r>
            <a:r>
              <a:rPr lang="en-US" sz="2800" dirty="0" err="1"/>
              <a:t>bị</a:t>
            </a:r>
            <a:endParaRPr lang="en-US" sz="2800" dirty="0"/>
          </a:p>
          <a:p>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4.3 </a:t>
            </a:r>
            <a:r>
              <a:rPr lang="en-US" sz="3200" dirty="0" err="1"/>
              <a:t>Các</a:t>
            </a:r>
            <a:r>
              <a:rPr lang="en-US" sz="3200" dirty="0"/>
              <a:t> </a:t>
            </a:r>
            <a:r>
              <a:rPr lang="en-US" sz="3200" dirty="0" err="1"/>
              <a:t>tiêu</a:t>
            </a:r>
            <a:r>
              <a:rPr lang="en-US" sz="3200" dirty="0"/>
              <a:t> </a:t>
            </a:r>
            <a:r>
              <a:rPr lang="en-US" sz="3200" dirty="0" err="1"/>
              <a:t>chuẩn</a:t>
            </a:r>
            <a:r>
              <a:rPr lang="en-US" sz="3200" dirty="0"/>
              <a:t> </a:t>
            </a:r>
            <a:r>
              <a:rPr lang="en-US" sz="3200" dirty="0" err="1"/>
              <a:t>lựa</a:t>
            </a:r>
            <a:r>
              <a:rPr lang="en-US" sz="3200" dirty="0"/>
              <a:t> </a:t>
            </a:r>
            <a:r>
              <a:rPr lang="en-US" sz="3200" dirty="0" err="1"/>
              <a:t>chọn</a:t>
            </a:r>
            <a:r>
              <a:rPr lang="en-US" sz="3200" dirty="0"/>
              <a:t> </a:t>
            </a:r>
          </a:p>
        </p:txBody>
      </p:sp>
    </p:spTree>
    <p:extLst>
      <p:ext uri="{BB962C8B-B14F-4D97-AF65-F5344CB8AC3E}">
        <p14:creationId xmlns:p14="http://schemas.microsoft.com/office/powerpoint/2010/main" val="338239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tổ</a:t>
            </a:r>
            <a:r>
              <a:rPr lang="en-US" sz="2800" dirty="0"/>
              <a:t> </a:t>
            </a:r>
            <a:r>
              <a:rPr lang="en-US" sz="2800" dirty="0" err="1"/>
              <a:t>chức</a:t>
            </a:r>
            <a:r>
              <a:rPr lang="en-US" sz="2800" dirty="0"/>
              <a:t> </a:t>
            </a:r>
            <a:r>
              <a:rPr lang="en-US" sz="2800" dirty="0" err="1"/>
              <a:t>quản</a:t>
            </a:r>
            <a:r>
              <a:rPr lang="en-US" sz="2800" dirty="0"/>
              <a:t> </a:t>
            </a:r>
            <a:r>
              <a:rPr lang="en-US" sz="2800" dirty="0" err="1"/>
              <a:t>lý</a:t>
            </a:r>
            <a:r>
              <a:rPr lang="en-US" sz="2800" dirty="0"/>
              <a:t> </a:t>
            </a:r>
            <a:r>
              <a:rPr lang="en-US" sz="2800" dirty="0" err="1"/>
              <a:t>sản</a:t>
            </a:r>
            <a:r>
              <a:rPr lang="en-US" sz="2800" dirty="0"/>
              <a:t> </a:t>
            </a:r>
            <a:r>
              <a:rPr lang="en-US" sz="2800" dirty="0" err="1"/>
              <a:t>xuất</a:t>
            </a:r>
            <a:endParaRPr lang="en-US" sz="2800" dirty="0"/>
          </a:p>
          <a:p>
            <a:pPr marL="0" lvl="0" indent="0">
              <a:buNone/>
            </a:pPr>
            <a:r>
              <a:rPr lang="en-US" sz="2800" dirty="0" smtClean="0"/>
              <a:t>- </a:t>
            </a:r>
            <a:r>
              <a:rPr lang="en-US" sz="2800" dirty="0" err="1" smtClean="0"/>
              <a:t>Môi</a:t>
            </a:r>
            <a:r>
              <a:rPr lang="en-US" sz="2800" dirty="0" smtClean="0"/>
              <a:t> </a:t>
            </a:r>
            <a:r>
              <a:rPr lang="en-US" sz="2800" dirty="0" err="1"/>
              <a:t>trường</a:t>
            </a:r>
            <a:r>
              <a:rPr lang="en-US" sz="2800" dirty="0"/>
              <a:t> </a:t>
            </a:r>
            <a:r>
              <a:rPr lang="en-US" sz="2800" dirty="0" err="1"/>
              <a:t>lao</a:t>
            </a:r>
            <a:r>
              <a:rPr lang="en-US" sz="2800" dirty="0"/>
              <a:t> </a:t>
            </a:r>
            <a:r>
              <a:rPr lang="en-US" sz="2800" dirty="0" err="1"/>
              <a:t>động</a:t>
            </a:r>
            <a:r>
              <a:rPr lang="en-US" sz="2800" dirty="0"/>
              <a:t> </a:t>
            </a:r>
            <a:r>
              <a:rPr lang="en-US" sz="2800" dirty="0" err="1"/>
              <a:t>và</a:t>
            </a:r>
            <a:r>
              <a:rPr lang="en-US" sz="2800" dirty="0"/>
              <a:t> an </a:t>
            </a:r>
            <a:r>
              <a:rPr lang="en-US" sz="2800" dirty="0" err="1"/>
              <a:t>toàn</a:t>
            </a:r>
            <a:r>
              <a:rPr lang="en-US" sz="2800" dirty="0"/>
              <a:t> </a:t>
            </a:r>
            <a:r>
              <a:rPr lang="en-US" sz="2800" dirty="0" err="1"/>
              <a:t>lao</a:t>
            </a:r>
            <a:r>
              <a:rPr lang="en-US" sz="2800" dirty="0"/>
              <a:t> </a:t>
            </a:r>
            <a:r>
              <a:rPr lang="en-US" sz="2800" dirty="0" err="1"/>
              <a:t>động</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chính</a:t>
            </a:r>
            <a:r>
              <a:rPr lang="en-US" sz="2800" dirty="0"/>
              <a:t> </a:t>
            </a:r>
            <a:r>
              <a:rPr lang="en-US" sz="2800" dirty="0" err="1"/>
              <a:t>sách</a:t>
            </a:r>
            <a:r>
              <a:rPr lang="en-US" sz="2800" dirty="0"/>
              <a:t> </a:t>
            </a:r>
            <a:r>
              <a:rPr lang="en-US" sz="2800" dirty="0" err="1"/>
              <a:t>áp</a:t>
            </a:r>
            <a:r>
              <a:rPr lang="en-US" sz="2800" dirty="0"/>
              <a:t> </a:t>
            </a:r>
            <a:r>
              <a:rPr lang="en-US" sz="2800" dirty="0" err="1"/>
              <a:t>dụng</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thông</a:t>
            </a:r>
            <a:r>
              <a:rPr lang="en-US" sz="2800" dirty="0"/>
              <a:t> tin </a:t>
            </a:r>
            <a:r>
              <a:rPr lang="en-US" sz="2800" dirty="0" err="1"/>
              <a:t>liên</a:t>
            </a:r>
            <a:r>
              <a:rPr lang="en-US" sz="2800" dirty="0"/>
              <a:t> </a:t>
            </a:r>
            <a:r>
              <a:rPr lang="en-US" sz="2800" dirty="0" err="1"/>
              <a:t>lạc</a:t>
            </a:r>
            <a:endParaRPr lang="en-US" sz="2800" dirty="0"/>
          </a:p>
          <a:p>
            <a:pPr marL="0" lvl="0" indent="0">
              <a:buNone/>
            </a:pPr>
            <a:r>
              <a:rPr lang="en-US" sz="2800" dirty="0" smtClean="0"/>
              <a:t>- </a:t>
            </a:r>
            <a:r>
              <a:rPr lang="en-US" sz="2800" dirty="0" err="1" smtClean="0"/>
              <a:t>Vị</a:t>
            </a:r>
            <a:r>
              <a:rPr lang="en-US" sz="2800" dirty="0" smtClean="0"/>
              <a:t> </a:t>
            </a:r>
            <a:r>
              <a:rPr lang="en-US" sz="2800" dirty="0" err="1"/>
              <a:t>trí</a:t>
            </a:r>
            <a:r>
              <a:rPr lang="en-US" sz="2800" dirty="0"/>
              <a:t> </a:t>
            </a:r>
            <a:r>
              <a:rPr lang="en-US" sz="2800" dirty="0" err="1"/>
              <a:t>địa</a:t>
            </a:r>
            <a:r>
              <a:rPr lang="en-US" sz="2800" dirty="0"/>
              <a:t> </a:t>
            </a:r>
            <a:r>
              <a:rPr lang="en-US" sz="2800" dirty="0" err="1"/>
              <a:t>lý</a:t>
            </a:r>
            <a:r>
              <a:rPr lang="en-US" sz="2800" dirty="0"/>
              <a:t> </a:t>
            </a:r>
            <a:r>
              <a:rPr lang="en-US" sz="2800" dirty="0" err="1"/>
              <a:t>và</a:t>
            </a:r>
            <a:r>
              <a:rPr lang="en-US" sz="2800" dirty="0"/>
              <a:t> </a:t>
            </a:r>
            <a:r>
              <a:rPr lang="en-US" sz="2800" dirty="0" err="1"/>
              <a:t>phương</a:t>
            </a:r>
            <a:r>
              <a:rPr lang="en-US" sz="2800" dirty="0"/>
              <a:t> </a:t>
            </a:r>
            <a:r>
              <a:rPr lang="en-US" sz="2800" dirty="0" err="1"/>
              <a:t>tiện</a:t>
            </a:r>
            <a:r>
              <a:rPr lang="en-US" sz="2800" dirty="0"/>
              <a:t> </a:t>
            </a:r>
            <a:r>
              <a:rPr lang="en-US" sz="2800" dirty="0" err="1"/>
              <a:t>vận</a:t>
            </a:r>
            <a:r>
              <a:rPr lang="en-US" sz="2800" dirty="0"/>
              <a:t> </a:t>
            </a:r>
            <a:r>
              <a:rPr lang="en-US" sz="2800" dirty="0" err="1"/>
              <a:t>chuyển</a:t>
            </a:r>
            <a:endParaRPr lang="en-US" sz="2800" dirty="0"/>
          </a:p>
          <a:p>
            <a:pPr marL="0" lvl="0" indent="0">
              <a:buNone/>
            </a:pPr>
            <a:r>
              <a:rPr lang="en-US" sz="2800" dirty="0" smtClean="0"/>
              <a:t>- </a:t>
            </a:r>
            <a:r>
              <a:rPr lang="en-US" sz="2800" dirty="0" err="1" smtClean="0"/>
              <a:t>Trách</a:t>
            </a:r>
            <a:r>
              <a:rPr lang="en-US" sz="2800" dirty="0" smtClean="0"/>
              <a:t> </a:t>
            </a:r>
            <a:r>
              <a:rPr lang="en-US" sz="2800" dirty="0" err="1"/>
              <a:t>nhiệm</a:t>
            </a:r>
            <a:r>
              <a:rPr lang="en-US" sz="2800" dirty="0"/>
              <a:t> </a:t>
            </a:r>
            <a:r>
              <a:rPr lang="en-US" sz="2800" dirty="0" err="1"/>
              <a:t>sau</a:t>
            </a:r>
            <a:r>
              <a:rPr lang="en-US" sz="2800" dirty="0"/>
              <a:t> </a:t>
            </a:r>
            <a:r>
              <a:rPr lang="en-US" sz="2800" dirty="0" err="1"/>
              <a:t>xuất</a:t>
            </a:r>
            <a:r>
              <a:rPr lang="en-US" sz="2800" dirty="0"/>
              <a:t> </a:t>
            </a:r>
            <a:r>
              <a:rPr lang="en-US" sz="2800" dirty="0" err="1"/>
              <a:t>hàng</a:t>
            </a:r>
            <a:endParaRPr lang="en-US" sz="2800" dirty="0"/>
          </a:p>
          <a:p>
            <a:pPr marL="0" lvl="0" indent="0">
              <a:buNone/>
            </a:pPr>
            <a:r>
              <a:rPr lang="en-US" sz="2800" dirty="0" smtClean="0"/>
              <a:t>- </a:t>
            </a:r>
            <a:r>
              <a:rPr lang="en-US" sz="2800" dirty="0" err="1" smtClean="0"/>
              <a:t>Yếu</a:t>
            </a:r>
            <a:r>
              <a:rPr lang="en-US" sz="2800" dirty="0" smtClean="0"/>
              <a:t> </a:t>
            </a:r>
            <a:r>
              <a:rPr lang="en-US" sz="2800" dirty="0" err="1"/>
              <a:t>tố</a:t>
            </a:r>
            <a:r>
              <a:rPr lang="en-US" sz="2800" dirty="0"/>
              <a:t> </a:t>
            </a:r>
            <a:r>
              <a:rPr lang="en-US" sz="2800" dirty="0" err="1"/>
              <a:t>về</a:t>
            </a:r>
            <a:r>
              <a:rPr lang="en-US" sz="2800" dirty="0"/>
              <a:t> </a:t>
            </a:r>
            <a:r>
              <a:rPr lang="en-US" sz="2800" dirty="0" err="1"/>
              <a:t>phong</a:t>
            </a:r>
            <a:r>
              <a:rPr lang="en-US" sz="2800" dirty="0"/>
              <a:t> </a:t>
            </a:r>
            <a:r>
              <a:rPr lang="en-US" sz="2800" dirty="0" err="1"/>
              <a:t>tục</a:t>
            </a:r>
            <a:r>
              <a:rPr lang="en-US" sz="2800" dirty="0"/>
              <a:t> </a:t>
            </a:r>
            <a:r>
              <a:rPr lang="en-US" sz="2800" dirty="0" err="1"/>
              <a:t>tập</a:t>
            </a:r>
            <a:r>
              <a:rPr lang="en-US" sz="2800" dirty="0"/>
              <a:t> </a:t>
            </a:r>
            <a:r>
              <a:rPr lang="en-US" sz="2800" dirty="0" err="1"/>
              <a:t>quán</a:t>
            </a:r>
            <a:r>
              <a:rPr lang="en-US" sz="2800" dirty="0"/>
              <a:t>, </a:t>
            </a:r>
            <a:r>
              <a:rPr lang="en-US" sz="2800" dirty="0" err="1"/>
              <a:t>văn</a:t>
            </a:r>
            <a:r>
              <a:rPr lang="en-US" sz="2800" dirty="0"/>
              <a:t> </a:t>
            </a:r>
            <a:r>
              <a:rPr lang="en-US" sz="2800" dirty="0" err="1"/>
              <a:t>hóa</a:t>
            </a:r>
            <a:r>
              <a:rPr lang="en-US" sz="2800" dirty="0"/>
              <a:t> </a:t>
            </a:r>
            <a:r>
              <a:rPr lang="en-US" sz="2800" dirty="0" err="1"/>
              <a:t>địa</a:t>
            </a:r>
            <a:r>
              <a:rPr lang="en-US" sz="2800" dirty="0"/>
              <a:t> </a:t>
            </a:r>
            <a:r>
              <a:rPr lang="en-US" sz="2800" dirty="0" err="1"/>
              <a:t>phương</a:t>
            </a:r>
            <a:endParaRPr lang="en-US" sz="2800" dirty="0"/>
          </a:p>
          <a:p>
            <a:pPr marL="0" indent="0">
              <a:buNone/>
            </a:pPr>
            <a:r>
              <a:rPr lang="en-US" sz="2800" dirty="0" smtClean="0"/>
              <a:t>- </a:t>
            </a:r>
            <a:r>
              <a:rPr lang="en-US" sz="2800" dirty="0" err="1" smtClean="0"/>
              <a:t>Tiên</a:t>
            </a:r>
            <a:r>
              <a:rPr lang="en-US" sz="2800" dirty="0" smtClean="0"/>
              <a:t> </a:t>
            </a:r>
            <a:r>
              <a:rPr lang="en-US" sz="2800" dirty="0" err="1"/>
              <a:t>lượng</a:t>
            </a:r>
            <a:r>
              <a:rPr lang="en-US" sz="2800" dirty="0"/>
              <a:t> </a:t>
            </a:r>
            <a:r>
              <a:rPr lang="en-US" sz="2800" dirty="0" err="1"/>
              <a:t>các</a:t>
            </a:r>
            <a:r>
              <a:rPr lang="en-US" sz="2800" dirty="0"/>
              <a:t> </a:t>
            </a:r>
            <a:r>
              <a:rPr lang="en-US" sz="2800" dirty="0" err="1"/>
              <a:t>rủi</a:t>
            </a:r>
            <a:r>
              <a:rPr lang="en-US" sz="2800" dirty="0"/>
              <a:t> </a:t>
            </a:r>
            <a:r>
              <a:rPr lang="en-US" sz="2800" dirty="0" err="1"/>
              <a:t>ro</a:t>
            </a:r>
            <a:r>
              <a:rPr lang="en-US" sz="2800" dirty="0"/>
              <a:t> </a:t>
            </a:r>
            <a:r>
              <a:rPr lang="en-US" sz="2800" dirty="0" err="1"/>
              <a:t>có</a:t>
            </a:r>
            <a:r>
              <a:rPr lang="en-US" sz="2800" dirty="0"/>
              <a:t> </a:t>
            </a:r>
            <a:r>
              <a:rPr lang="en-US" sz="2800" dirty="0" err="1"/>
              <a:t>thể</a:t>
            </a:r>
            <a:r>
              <a:rPr lang="en-US" sz="2800" dirty="0"/>
              <a:t> </a:t>
            </a:r>
            <a:r>
              <a:rPr lang="en-US" sz="2800" dirty="0" err="1"/>
              <a:t>xảy</a:t>
            </a:r>
            <a:r>
              <a:rPr lang="en-US" sz="2800" dirty="0"/>
              <a:t> </a:t>
            </a:r>
            <a:r>
              <a:rPr lang="en-US" sz="2800" dirty="0" err="1"/>
              <a:t>ra</a:t>
            </a: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4.3 </a:t>
            </a:r>
            <a:r>
              <a:rPr lang="en-US" sz="3200" dirty="0" err="1"/>
              <a:t>Các</a:t>
            </a:r>
            <a:r>
              <a:rPr lang="en-US" sz="3200" dirty="0"/>
              <a:t> </a:t>
            </a:r>
            <a:r>
              <a:rPr lang="en-US" sz="3200" dirty="0" err="1"/>
              <a:t>tiêu</a:t>
            </a:r>
            <a:r>
              <a:rPr lang="en-US" sz="3200" dirty="0"/>
              <a:t> </a:t>
            </a:r>
            <a:r>
              <a:rPr lang="en-US" sz="3200" dirty="0" err="1"/>
              <a:t>chuẩn</a:t>
            </a:r>
            <a:r>
              <a:rPr lang="en-US" sz="3200" dirty="0"/>
              <a:t> </a:t>
            </a:r>
            <a:r>
              <a:rPr lang="en-US" sz="3200" dirty="0" err="1"/>
              <a:t>lựa</a:t>
            </a:r>
            <a:r>
              <a:rPr lang="en-US" sz="3200" dirty="0"/>
              <a:t> </a:t>
            </a:r>
            <a:r>
              <a:rPr lang="en-US" sz="3200" dirty="0" err="1"/>
              <a:t>chọn</a:t>
            </a:r>
            <a:r>
              <a:rPr lang="en-US" sz="3200" dirty="0"/>
              <a:t> </a:t>
            </a:r>
          </a:p>
        </p:txBody>
      </p:sp>
    </p:spTree>
    <p:extLst>
      <p:ext uri="{BB962C8B-B14F-4D97-AF65-F5344CB8AC3E}">
        <p14:creationId xmlns:p14="http://schemas.microsoft.com/office/powerpoint/2010/main" val="24996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25</a:t>
            </a:fld>
            <a:endParaRPr lang="en-US" smtClean="0"/>
          </a:p>
        </p:txBody>
      </p:sp>
      <p:sp>
        <p:nvSpPr>
          <p:cNvPr id="4" name="Content Placeholder 2"/>
          <p:cNvSpPr>
            <a:spLocks noGrp="1"/>
          </p:cNvSpPr>
          <p:nvPr>
            <p:ph idx="1"/>
          </p:nvPr>
        </p:nvSpPr>
        <p:spPr>
          <a:xfrm>
            <a:off x="152400" y="1981200"/>
            <a:ext cx="8763000" cy="4800600"/>
          </a:xfrm>
        </p:spPr>
        <p:txBody>
          <a:bodyPr/>
          <a:lstStyle/>
          <a:p>
            <a:pPr marL="0" lvl="0" indent="0">
              <a:buNone/>
            </a:pPr>
            <a:r>
              <a:rPr lang="en-US" sz="2800" dirty="0" smtClean="0"/>
              <a:t>CÂU HỎI 2: </a:t>
            </a:r>
            <a:r>
              <a:rPr lang="en-US" sz="2800" dirty="0" err="1" smtClean="0"/>
              <a:t>Nêu</a:t>
            </a:r>
            <a:r>
              <a:rPr lang="en-US" sz="2800" dirty="0" smtClean="0"/>
              <a:t> </a:t>
            </a:r>
            <a:r>
              <a:rPr lang="en-US" sz="2800" dirty="0" err="1" smtClean="0"/>
              <a:t>thuận</a:t>
            </a:r>
            <a:r>
              <a:rPr lang="en-US" sz="2800" dirty="0" smtClean="0"/>
              <a:t> </a:t>
            </a:r>
            <a:r>
              <a:rPr lang="en-US" sz="2800" dirty="0" err="1" smtClean="0"/>
              <a:t>lợi</a:t>
            </a:r>
            <a:r>
              <a:rPr lang="en-US" sz="2800" dirty="0" smtClean="0"/>
              <a:t> </a:t>
            </a:r>
            <a:r>
              <a:rPr lang="en-US" sz="2800" dirty="0" err="1" smtClean="0"/>
              <a:t>và</a:t>
            </a:r>
            <a:r>
              <a:rPr lang="en-US" sz="2800" dirty="0" smtClean="0"/>
              <a:t> </a:t>
            </a:r>
            <a:r>
              <a:rPr lang="en-US" sz="2800" dirty="0" err="1" smtClean="0"/>
              <a:t>rủi</a:t>
            </a:r>
            <a:r>
              <a:rPr lang="en-US" sz="2800" dirty="0" smtClean="0"/>
              <a:t> </a:t>
            </a:r>
            <a:r>
              <a:rPr lang="en-US" sz="2800" dirty="0" err="1" smtClean="0"/>
              <a:t>ro</a:t>
            </a:r>
            <a:r>
              <a:rPr lang="en-US" sz="2800" dirty="0" smtClean="0"/>
              <a:t> </a:t>
            </a:r>
            <a:r>
              <a:rPr lang="en-US" sz="2800" dirty="0" err="1" smtClean="0"/>
              <a:t>trong</a:t>
            </a:r>
            <a:r>
              <a:rPr lang="en-US" sz="2800" dirty="0" smtClean="0"/>
              <a:t> </a:t>
            </a:r>
            <a:r>
              <a:rPr lang="en-US" sz="2800" dirty="0" err="1" smtClean="0"/>
              <a:t>hợp</a:t>
            </a:r>
            <a:r>
              <a:rPr lang="en-US" sz="2800" dirty="0" smtClean="0"/>
              <a:t> </a:t>
            </a:r>
            <a:r>
              <a:rPr lang="en-US" sz="2800" dirty="0" err="1" smtClean="0"/>
              <a:t>tác</a:t>
            </a:r>
            <a:r>
              <a:rPr lang="en-US" sz="2800" dirty="0" smtClean="0"/>
              <a:t> </a:t>
            </a:r>
            <a:r>
              <a:rPr lang="en-US" sz="2800" dirty="0" err="1" smtClean="0"/>
              <a:t>với</a:t>
            </a:r>
            <a:r>
              <a:rPr lang="en-US" sz="2800" dirty="0" smtClean="0"/>
              <a:t> </a:t>
            </a:r>
            <a:r>
              <a:rPr lang="en-US" sz="2800" dirty="0" err="1" smtClean="0"/>
              <a:t>công</a:t>
            </a:r>
            <a:r>
              <a:rPr lang="en-US" sz="2800" dirty="0" smtClean="0"/>
              <a:t> </a:t>
            </a:r>
            <a:r>
              <a:rPr lang="en-US" sz="2800" dirty="0" err="1" smtClean="0"/>
              <a:t>ty</a:t>
            </a:r>
            <a:r>
              <a:rPr lang="en-US" sz="2800" dirty="0" smtClean="0"/>
              <a:t> </a:t>
            </a:r>
            <a:r>
              <a:rPr lang="en-US" sz="2800" dirty="0" err="1" smtClean="0"/>
              <a:t>gia</a:t>
            </a:r>
            <a:r>
              <a:rPr lang="en-US" sz="2800" dirty="0" smtClean="0"/>
              <a:t> </a:t>
            </a:r>
            <a:r>
              <a:rPr lang="en-US" sz="2800" dirty="0" err="1" smtClean="0"/>
              <a:t>công</a:t>
            </a:r>
            <a:r>
              <a:rPr lang="en-US" sz="2800" dirty="0" smtClean="0"/>
              <a:t>?</a:t>
            </a:r>
            <a:endParaRPr lang="en-US" sz="2800" dirty="0"/>
          </a:p>
        </p:txBody>
      </p:sp>
      <p:sp>
        <p:nvSpPr>
          <p:cNvPr id="5" name="Rounded Rectangle 4"/>
          <p:cNvSpPr/>
          <p:nvPr/>
        </p:nvSpPr>
        <p:spPr>
          <a:xfrm>
            <a:off x="533400" y="990600"/>
            <a:ext cx="83058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4.4 </a:t>
            </a:r>
            <a:r>
              <a:rPr lang="en-US" sz="3200" dirty="0" err="1"/>
              <a:t>Thuận</a:t>
            </a:r>
            <a:r>
              <a:rPr lang="en-US" sz="3200" dirty="0"/>
              <a:t> </a:t>
            </a:r>
            <a:r>
              <a:rPr lang="en-US" sz="3200" dirty="0" err="1"/>
              <a:t>lợi</a:t>
            </a:r>
            <a:r>
              <a:rPr lang="en-US" sz="3200" dirty="0"/>
              <a:t> </a:t>
            </a:r>
            <a:r>
              <a:rPr lang="en-US" sz="3200" dirty="0" err="1"/>
              <a:t>và</a:t>
            </a:r>
            <a:r>
              <a:rPr lang="en-US" sz="3200" dirty="0"/>
              <a:t> </a:t>
            </a:r>
            <a:r>
              <a:rPr lang="en-US" sz="3200" dirty="0" err="1"/>
              <a:t>rủi</a:t>
            </a:r>
            <a:r>
              <a:rPr lang="en-US" sz="3200" dirty="0"/>
              <a:t> </a:t>
            </a:r>
            <a:r>
              <a:rPr lang="en-US" sz="3200" dirty="0" err="1"/>
              <a:t>ro</a:t>
            </a:r>
            <a:r>
              <a:rPr lang="en-US" sz="3200" dirty="0"/>
              <a:t> </a:t>
            </a:r>
            <a:r>
              <a:rPr lang="en-US" sz="3200" dirty="0" err="1"/>
              <a:t>trong</a:t>
            </a:r>
            <a:r>
              <a:rPr lang="en-US" sz="3200" dirty="0"/>
              <a:t> </a:t>
            </a:r>
            <a:r>
              <a:rPr lang="en-US" sz="3200" dirty="0" err="1"/>
              <a:t>hợp</a:t>
            </a:r>
            <a:r>
              <a:rPr lang="en-US" sz="3200" dirty="0"/>
              <a:t> </a:t>
            </a:r>
            <a:r>
              <a:rPr lang="en-US" sz="3200" dirty="0" err="1"/>
              <a:t>tác</a:t>
            </a:r>
            <a:r>
              <a:rPr lang="en-US" sz="3200" dirty="0"/>
              <a:t> </a:t>
            </a:r>
            <a:r>
              <a:rPr lang="en-US" sz="3200" dirty="0" err="1"/>
              <a:t>với</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1932907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26</a:t>
            </a:fld>
            <a:endParaRPr lang="en-US" smtClean="0"/>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1114625221"/>
              </p:ext>
            </p:extLst>
          </p:nvPr>
        </p:nvGraphicFramePr>
        <p:xfrm>
          <a:off x="526576" y="2133600"/>
          <a:ext cx="7779224" cy="4355214"/>
        </p:xfrm>
        <a:graphic>
          <a:graphicData uri="http://schemas.openxmlformats.org/drawingml/2006/table">
            <a:tbl>
              <a:tblPr firstRow="1" firstCol="1" bandRow="1">
                <a:tableStyleId>{5C22544A-7EE6-4342-B048-85BDC9FD1C3A}</a:tableStyleId>
              </a:tblPr>
              <a:tblGrid>
                <a:gridCol w="3889217"/>
                <a:gridCol w="3890007"/>
              </a:tblGrid>
              <a:tr h="319783">
                <a:tc>
                  <a:txBody>
                    <a:bodyPr/>
                    <a:lstStyle/>
                    <a:p>
                      <a:pPr marL="0" marR="0" algn="ctr">
                        <a:lnSpc>
                          <a:spcPct val="115000"/>
                        </a:lnSpc>
                        <a:spcBef>
                          <a:spcPts val="0"/>
                        </a:spcBef>
                        <a:spcAft>
                          <a:spcPts val="0"/>
                        </a:spcAft>
                      </a:pPr>
                      <a:r>
                        <a:rPr lang="en-US" sz="1300">
                          <a:effectLst/>
                        </a:rPr>
                        <a:t>Thuận lợi</a:t>
                      </a:r>
                      <a:endParaRPr lang="en-US" sz="1100">
                        <a:effectLst/>
                        <a:latin typeface="Calibri"/>
                        <a:ea typeface="MS Mincho"/>
                        <a:cs typeface="Times New Roman"/>
                      </a:endParaRPr>
                    </a:p>
                  </a:txBody>
                  <a:tcPr marL="68580" marR="68580" marT="0" marB="0"/>
                </a:tc>
                <a:tc>
                  <a:txBody>
                    <a:bodyPr/>
                    <a:lstStyle/>
                    <a:p>
                      <a:pPr marL="0" marR="0" algn="ctr">
                        <a:lnSpc>
                          <a:spcPct val="115000"/>
                        </a:lnSpc>
                        <a:spcBef>
                          <a:spcPts val="0"/>
                        </a:spcBef>
                        <a:spcAft>
                          <a:spcPts val="0"/>
                        </a:spcAft>
                      </a:pPr>
                      <a:r>
                        <a:rPr lang="en-US" sz="1300">
                          <a:effectLst/>
                        </a:rPr>
                        <a:t>Rủi ro</a:t>
                      </a:r>
                      <a:endParaRPr lang="en-US" sz="1100">
                        <a:effectLst/>
                        <a:latin typeface="Calibri"/>
                        <a:ea typeface="MS Mincho"/>
                        <a:cs typeface="Times New Roman"/>
                      </a:endParaRPr>
                    </a:p>
                  </a:txBody>
                  <a:tcPr marL="68580" marR="68580" marT="0" marB="0"/>
                </a:tc>
              </a:tr>
              <a:tr h="661570">
                <a:tc>
                  <a:txBody>
                    <a:bodyPr/>
                    <a:lstStyle/>
                    <a:p>
                      <a:pPr marL="0" marR="0">
                        <a:lnSpc>
                          <a:spcPct val="115000"/>
                        </a:lnSpc>
                        <a:spcBef>
                          <a:spcPts val="0"/>
                        </a:spcBef>
                        <a:spcAft>
                          <a:spcPts val="0"/>
                        </a:spcAft>
                      </a:pPr>
                      <a:r>
                        <a:rPr lang="en-US" sz="1300">
                          <a:effectLst/>
                        </a:rPr>
                        <a:t>Hỗ trợ đáp ứng kịp thời thời gian thực hiện đơn hàng</a:t>
                      </a:r>
                      <a:endParaRPr lang="en-US" sz="1100">
                        <a:effectLst/>
                        <a:latin typeface="Calibri"/>
                        <a:ea typeface="MS Mincho"/>
                        <a:cs typeface="Times New Roman"/>
                      </a:endParaRPr>
                    </a:p>
                  </a:txBody>
                  <a:tcPr marL="68580" marR="68580" marT="0" marB="0"/>
                </a:tc>
                <a:tc rowSpan="2">
                  <a:txBody>
                    <a:bodyPr/>
                    <a:lstStyle/>
                    <a:p>
                      <a:pPr marL="0" marR="0">
                        <a:lnSpc>
                          <a:spcPct val="115000"/>
                        </a:lnSpc>
                        <a:spcBef>
                          <a:spcPts val="0"/>
                        </a:spcBef>
                        <a:spcAft>
                          <a:spcPts val="0"/>
                        </a:spcAft>
                      </a:pPr>
                      <a:r>
                        <a:rPr lang="en-US" sz="1300">
                          <a:effectLst/>
                        </a:rPr>
                        <a:t>Đơn vị gia công có thể bị quá tải đơn hàng, phát sinh vấn đề, không giữ đúng kế hoạch giao hàng như đã thỏa thuận….</a:t>
                      </a:r>
                      <a:endParaRPr lang="en-US" sz="1100">
                        <a:effectLst/>
                        <a:latin typeface="Calibri"/>
                        <a:ea typeface="MS Mincho"/>
                        <a:cs typeface="Times New Roman"/>
                      </a:endParaRPr>
                    </a:p>
                  </a:txBody>
                  <a:tcPr marL="68580" marR="68580" marT="0" marB="0"/>
                </a:tc>
              </a:tr>
              <a:tr h="683574">
                <a:tc>
                  <a:txBody>
                    <a:bodyPr/>
                    <a:lstStyle/>
                    <a:p>
                      <a:pPr marL="0" marR="0">
                        <a:lnSpc>
                          <a:spcPct val="115000"/>
                        </a:lnSpc>
                        <a:spcBef>
                          <a:spcPts val="0"/>
                        </a:spcBef>
                        <a:spcAft>
                          <a:spcPts val="0"/>
                        </a:spcAft>
                      </a:pPr>
                      <a:r>
                        <a:rPr lang="en-US" sz="1300">
                          <a:effectLst/>
                        </a:rPr>
                        <a:t>Năng suất cao hơn</a:t>
                      </a:r>
                      <a:endParaRPr lang="en-US" sz="1100">
                        <a:effectLst/>
                        <a:latin typeface="Calibri"/>
                        <a:ea typeface="MS Mincho"/>
                        <a:cs typeface="Times New Roman"/>
                      </a:endParaRPr>
                    </a:p>
                  </a:txBody>
                  <a:tcPr marL="68580" marR="68580" marT="0" marB="0"/>
                </a:tc>
                <a:tc vMerge="1">
                  <a:txBody>
                    <a:bodyPr/>
                    <a:lstStyle/>
                    <a:p>
                      <a:endParaRPr lang="en-US"/>
                    </a:p>
                  </a:txBody>
                  <a:tcPr/>
                </a:tc>
              </a:tr>
              <a:tr h="661570">
                <a:tc>
                  <a:txBody>
                    <a:bodyPr/>
                    <a:lstStyle/>
                    <a:p>
                      <a:pPr marL="0" marR="0">
                        <a:lnSpc>
                          <a:spcPct val="115000"/>
                        </a:lnSpc>
                        <a:spcBef>
                          <a:spcPts val="0"/>
                        </a:spcBef>
                        <a:spcAft>
                          <a:spcPts val="0"/>
                        </a:spcAft>
                      </a:pPr>
                      <a:r>
                        <a:rPr lang="en-US" sz="1300">
                          <a:effectLst/>
                        </a:rPr>
                        <a:t>Hầu hết có chi phí gia công thấp hơn 20-30%</a:t>
                      </a:r>
                      <a:endParaRPr lang="en-US" sz="1100">
                        <a:effectLst/>
                        <a:latin typeface="Calibri"/>
                        <a:ea typeface="MS Mincho"/>
                        <a:cs typeface="Times New Roman"/>
                      </a:endParaRPr>
                    </a:p>
                  </a:txBody>
                  <a:tcPr marL="68580" marR="68580" marT="0" marB="0"/>
                </a:tc>
                <a:tc rowSpan="3">
                  <a:txBody>
                    <a:bodyPr/>
                    <a:lstStyle/>
                    <a:p>
                      <a:pPr marL="0" marR="0">
                        <a:lnSpc>
                          <a:spcPct val="115000"/>
                        </a:lnSpc>
                        <a:spcBef>
                          <a:spcPts val="0"/>
                        </a:spcBef>
                        <a:spcAft>
                          <a:spcPts val="0"/>
                        </a:spcAft>
                      </a:pPr>
                      <a:r>
                        <a:rPr lang="en-US" sz="1300">
                          <a:effectLst/>
                        </a:rPr>
                        <a:t>Nếu chất lượng sản phẩm tại đơn vị gia công có vấn đề, mất NPL…thì bên đặt hàng gia công phải giải quyết vấn đề với KH. Dù có phạt tiền (charge back) lại sau đó, nhưng quá trình khắc phục cũng hết sức phức tạp, phát sinh nhiều chi phí khác</a:t>
                      </a:r>
                      <a:endParaRPr lang="en-US" sz="1100">
                        <a:effectLst/>
                        <a:latin typeface="Calibri"/>
                        <a:ea typeface="MS Mincho"/>
                        <a:cs typeface="Times New Roman"/>
                      </a:endParaRPr>
                    </a:p>
                  </a:txBody>
                  <a:tcPr marL="68580" marR="68580" marT="0" marB="0"/>
                </a:tc>
              </a:tr>
              <a:tr h="319783">
                <a:tc>
                  <a:txBody>
                    <a:bodyPr/>
                    <a:lstStyle/>
                    <a:p>
                      <a:pPr marL="0" marR="0">
                        <a:lnSpc>
                          <a:spcPct val="115000"/>
                        </a:lnSpc>
                        <a:spcBef>
                          <a:spcPts val="0"/>
                        </a:spcBef>
                        <a:spcAft>
                          <a:spcPts val="0"/>
                        </a:spcAft>
                      </a:pPr>
                      <a:r>
                        <a:rPr lang="en-US" sz="1300">
                          <a:effectLst/>
                        </a:rPr>
                        <a:t>Có tính chuyên môn hóa cao hơn</a:t>
                      </a:r>
                      <a:endParaRPr lang="en-US" sz="1100">
                        <a:effectLst/>
                        <a:latin typeface="Calibri"/>
                        <a:ea typeface="MS Mincho"/>
                        <a:cs typeface="Times New Roman"/>
                      </a:endParaRPr>
                    </a:p>
                  </a:txBody>
                  <a:tcPr marL="68580" marR="68580" marT="0" marB="0"/>
                </a:tc>
                <a:tc vMerge="1">
                  <a:txBody>
                    <a:bodyPr/>
                    <a:lstStyle/>
                    <a:p>
                      <a:endParaRPr lang="en-US"/>
                    </a:p>
                  </a:txBody>
                  <a:tcPr/>
                </a:tc>
              </a:tr>
              <a:tr h="1389151">
                <a:tc>
                  <a:txBody>
                    <a:bodyPr/>
                    <a:lstStyle/>
                    <a:p>
                      <a:pPr marL="0" marR="0">
                        <a:lnSpc>
                          <a:spcPct val="115000"/>
                        </a:lnSpc>
                        <a:spcBef>
                          <a:spcPts val="0"/>
                        </a:spcBef>
                        <a:spcAft>
                          <a:spcPts val="0"/>
                        </a:spcAft>
                      </a:pPr>
                      <a:r>
                        <a:rPr lang="en-US" sz="1300">
                          <a:effectLst/>
                        </a:rPr>
                        <a:t>Tiết kiệm được chi phí cho việc tăng ca</a:t>
                      </a:r>
                      <a:endParaRPr lang="en-US" sz="1100">
                        <a:effectLst/>
                        <a:latin typeface="Calibri"/>
                        <a:ea typeface="MS Mincho"/>
                        <a:cs typeface="Times New Roman"/>
                      </a:endParaRPr>
                    </a:p>
                  </a:txBody>
                  <a:tcPr marL="68580" marR="68580" marT="0" marB="0"/>
                </a:tc>
                <a:tc vMerge="1">
                  <a:txBody>
                    <a:bodyPr/>
                    <a:lstStyle/>
                    <a:p>
                      <a:endParaRPr lang="en-US"/>
                    </a:p>
                  </a:txBody>
                  <a:tcPr/>
                </a:tc>
              </a:tr>
              <a:tr h="319783">
                <a:tc>
                  <a:txBody>
                    <a:bodyPr/>
                    <a:lstStyle/>
                    <a:p>
                      <a:pPr marL="0" marR="0">
                        <a:lnSpc>
                          <a:spcPct val="115000"/>
                        </a:lnSpc>
                        <a:spcBef>
                          <a:spcPts val="0"/>
                        </a:spcBef>
                        <a:spcAft>
                          <a:spcPts val="0"/>
                        </a:spcAft>
                      </a:pPr>
                      <a:r>
                        <a:rPr lang="en-US" sz="1300">
                          <a:effectLst/>
                        </a:rPr>
                        <a:t>Chia sẻ rủi ro</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err="1">
                          <a:effectLst/>
                        </a:rPr>
                        <a:t>Có</a:t>
                      </a:r>
                      <a:r>
                        <a:rPr lang="en-US" sz="1300" dirty="0">
                          <a:effectLst/>
                        </a:rPr>
                        <a:t> </a:t>
                      </a:r>
                      <a:r>
                        <a:rPr lang="en-US" sz="1300" dirty="0" err="1">
                          <a:effectLst/>
                        </a:rPr>
                        <a:t>thể</a:t>
                      </a:r>
                      <a:r>
                        <a:rPr lang="en-US" sz="1300" dirty="0">
                          <a:effectLst/>
                        </a:rPr>
                        <a:t> </a:t>
                      </a:r>
                      <a:r>
                        <a:rPr lang="en-US" sz="1300" dirty="0" err="1">
                          <a:effectLst/>
                        </a:rPr>
                        <a:t>tăng</a:t>
                      </a:r>
                      <a:r>
                        <a:rPr lang="en-US" sz="1300" dirty="0">
                          <a:effectLst/>
                        </a:rPr>
                        <a:t> </a:t>
                      </a:r>
                      <a:r>
                        <a:rPr lang="en-US" sz="1300" dirty="0" err="1">
                          <a:effectLst/>
                        </a:rPr>
                        <a:t>thêm</a:t>
                      </a:r>
                      <a:r>
                        <a:rPr lang="en-US" sz="1300" dirty="0">
                          <a:effectLst/>
                        </a:rPr>
                        <a:t> </a:t>
                      </a:r>
                      <a:r>
                        <a:rPr lang="en-US" sz="1300" dirty="0" err="1">
                          <a:effectLst/>
                        </a:rPr>
                        <a:t>rủi</a:t>
                      </a:r>
                      <a:r>
                        <a:rPr lang="en-US" sz="1300" dirty="0">
                          <a:effectLst/>
                        </a:rPr>
                        <a:t> </a:t>
                      </a:r>
                      <a:r>
                        <a:rPr lang="en-US" sz="1300" dirty="0" err="1">
                          <a:effectLst/>
                        </a:rPr>
                        <a:t>ro</a:t>
                      </a:r>
                      <a:endParaRPr lang="en-US" sz="1100" dirty="0">
                        <a:effectLst/>
                        <a:latin typeface="Calibri"/>
                        <a:ea typeface="MS Mincho"/>
                        <a:cs typeface="Times New Roman"/>
                      </a:endParaRPr>
                    </a:p>
                  </a:txBody>
                  <a:tcPr marL="68580" marR="68580" marT="0" marB="0"/>
                </a:tc>
              </a:tr>
            </a:tbl>
          </a:graphicData>
        </a:graphic>
      </p:graphicFrame>
      <p:sp>
        <p:nvSpPr>
          <p:cNvPr id="5" name="Rounded Rectangle 4"/>
          <p:cNvSpPr/>
          <p:nvPr/>
        </p:nvSpPr>
        <p:spPr>
          <a:xfrm>
            <a:off x="533400" y="990600"/>
            <a:ext cx="83058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4.4 </a:t>
            </a:r>
            <a:r>
              <a:rPr lang="en-US" sz="3200" dirty="0" err="1"/>
              <a:t>Thuận</a:t>
            </a:r>
            <a:r>
              <a:rPr lang="en-US" sz="3200" dirty="0"/>
              <a:t> </a:t>
            </a:r>
            <a:r>
              <a:rPr lang="en-US" sz="3200" dirty="0" err="1"/>
              <a:t>lợi</a:t>
            </a:r>
            <a:r>
              <a:rPr lang="en-US" sz="3200" dirty="0"/>
              <a:t> </a:t>
            </a:r>
            <a:r>
              <a:rPr lang="en-US" sz="3200" dirty="0" err="1"/>
              <a:t>và</a:t>
            </a:r>
            <a:r>
              <a:rPr lang="en-US" sz="3200" dirty="0"/>
              <a:t> </a:t>
            </a:r>
            <a:r>
              <a:rPr lang="en-US" sz="3200" dirty="0" err="1"/>
              <a:t>rủi</a:t>
            </a:r>
            <a:r>
              <a:rPr lang="en-US" sz="3200" dirty="0"/>
              <a:t> </a:t>
            </a:r>
            <a:r>
              <a:rPr lang="en-US" sz="3200" dirty="0" err="1"/>
              <a:t>ro</a:t>
            </a:r>
            <a:r>
              <a:rPr lang="en-US" sz="3200" dirty="0"/>
              <a:t> </a:t>
            </a:r>
            <a:r>
              <a:rPr lang="en-US" sz="3200" dirty="0" err="1"/>
              <a:t>trong</a:t>
            </a:r>
            <a:r>
              <a:rPr lang="en-US" sz="3200" dirty="0"/>
              <a:t> </a:t>
            </a:r>
            <a:r>
              <a:rPr lang="en-US" sz="3200" dirty="0" err="1"/>
              <a:t>hợp</a:t>
            </a:r>
            <a:r>
              <a:rPr lang="en-US" sz="3200" dirty="0"/>
              <a:t> </a:t>
            </a:r>
            <a:r>
              <a:rPr lang="en-US" sz="3200" dirty="0" err="1"/>
              <a:t>tác</a:t>
            </a:r>
            <a:r>
              <a:rPr lang="en-US" sz="3200" dirty="0"/>
              <a:t> </a:t>
            </a:r>
            <a:r>
              <a:rPr lang="en-US" sz="3200" dirty="0" err="1"/>
              <a:t>với</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2554410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762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27</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lgn="just">
              <a:buNone/>
            </a:pPr>
            <a:r>
              <a:rPr lang="en-US" sz="2800" dirty="0" smtClean="0"/>
              <a:t>- </a:t>
            </a:r>
            <a:r>
              <a:rPr lang="en-US" sz="2800" dirty="0" err="1" smtClean="0"/>
              <a:t>Xác</a:t>
            </a:r>
            <a:r>
              <a:rPr lang="en-US" sz="2800" dirty="0" smtClean="0"/>
              <a:t> </a:t>
            </a:r>
            <a:r>
              <a:rPr lang="en-US" sz="2800" dirty="0" err="1"/>
              <a:t>định</a:t>
            </a:r>
            <a:r>
              <a:rPr lang="en-US" sz="2800" dirty="0"/>
              <a:t> </a:t>
            </a:r>
            <a:r>
              <a:rPr lang="en-US" sz="2800" dirty="0" err="1"/>
              <a:t>nhu</a:t>
            </a:r>
            <a:r>
              <a:rPr lang="en-US" sz="2800" dirty="0"/>
              <a:t> </a:t>
            </a:r>
            <a:r>
              <a:rPr lang="en-US" sz="2800" dirty="0" err="1"/>
              <a:t>cầu</a:t>
            </a:r>
            <a:r>
              <a:rPr lang="en-US" sz="2800" dirty="0"/>
              <a:t> </a:t>
            </a:r>
            <a:r>
              <a:rPr lang="en-US" sz="2800" dirty="0" err="1"/>
              <a:t>cần</a:t>
            </a:r>
            <a:r>
              <a:rPr lang="en-US" sz="2800" dirty="0"/>
              <a:t> </a:t>
            </a:r>
            <a:r>
              <a:rPr lang="en-US" sz="2800" dirty="0" err="1"/>
              <a:t>gia</a:t>
            </a:r>
            <a:r>
              <a:rPr lang="en-US" sz="2800" dirty="0"/>
              <a:t> </a:t>
            </a:r>
            <a:r>
              <a:rPr lang="en-US" sz="2800" dirty="0" err="1"/>
              <a:t>công</a:t>
            </a:r>
            <a:endParaRPr lang="en-US" sz="2800" dirty="0"/>
          </a:p>
          <a:p>
            <a:pPr lvl="0" algn="just"/>
            <a:r>
              <a:rPr lang="en-US" sz="2800" dirty="0" err="1"/>
              <a:t>Gia</a:t>
            </a:r>
            <a:r>
              <a:rPr lang="en-US" sz="2800" dirty="0"/>
              <a:t> </a:t>
            </a:r>
            <a:r>
              <a:rPr lang="en-US" sz="2800" dirty="0" err="1"/>
              <a:t>công</a:t>
            </a:r>
            <a:r>
              <a:rPr lang="en-US" sz="2800" dirty="0"/>
              <a:t> </a:t>
            </a:r>
            <a:r>
              <a:rPr lang="en-US" sz="2800" dirty="0" err="1"/>
              <a:t>hàng</a:t>
            </a:r>
            <a:r>
              <a:rPr lang="en-US" sz="2800" dirty="0"/>
              <a:t> </a:t>
            </a:r>
            <a:r>
              <a:rPr lang="en-US" sz="2800" dirty="0" err="1"/>
              <a:t>thành</a:t>
            </a:r>
            <a:r>
              <a:rPr lang="en-US" sz="2800" dirty="0"/>
              <a:t> </a:t>
            </a:r>
            <a:r>
              <a:rPr lang="en-US" sz="2800" dirty="0" err="1"/>
              <a:t>phẩm</a:t>
            </a:r>
            <a:r>
              <a:rPr lang="en-US" sz="2800" dirty="0"/>
              <a:t> hay </a:t>
            </a:r>
            <a:r>
              <a:rPr lang="en-US" sz="2800" dirty="0" err="1"/>
              <a:t>gia</a:t>
            </a:r>
            <a:r>
              <a:rPr lang="en-US" sz="2800" dirty="0"/>
              <a:t> </a:t>
            </a:r>
            <a:r>
              <a:rPr lang="en-US" sz="2800" dirty="0" err="1"/>
              <a:t>công</a:t>
            </a:r>
            <a:r>
              <a:rPr lang="en-US" sz="2800" dirty="0"/>
              <a:t> </a:t>
            </a:r>
            <a:r>
              <a:rPr lang="en-US" sz="2800" dirty="0" err="1"/>
              <a:t>công</a:t>
            </a:r>
            <a:r>
              <a:rPr lang="en-US" sz="2800" dirty="0"/>
              <a:t> </a:t>
            </a:r>
            <a:r>
              <a:rPr lang="en-US" sz="2800" dirty="0" err="1"/>
              <a:t>đoạn</a:t>
            </a:r>
            <a:endParaRPr lang="en-US" sz="2800" dirty="0"/>
          </a:p>
          <a:p>
            <a:pPr lvl="0" algn="just"/>
            <a:r>
              <a:rPr lang="en-US" sz="2800" dirty="0" err="1"/>
              <a:t>Số</a:t>
            </a:r>
            <a:r>
              <a:rPr lang="en-US" sz="2800" dirty="0"/>
              <a:t> </a:t>
            </a:r>
            <a:r>
              <a:rPr lang="en-US" sz="2800" dirty="0" err="1"/>
              <a:t>lượng</a:t>
            </a:r>
            <a:r>
              <a:rPr lang="en-US" sz="2800" dirty="0"/>
              <a:t>, </a:t>
            </a:r>
            <a:r>
              <a:rPr lang="en-US" sz="2800" dirty="0" err="1"/>
              <a:t>chủng</a:t>
            </a:r>
            <a:r>
              <a:rPr lang="en-US" sz="2800" dirty="0"/>
              <a:t> </a:t>
            </a:r>
            <a:r>
              <a:rPr lang="en-US" sz="2800" dirty="0" err="1"/>
              <a:t>loại</a:t>
            </a:r>
            <a:r>
              <a:rPr lang="en-US" sz="2800" dirty="0"/>
              <a:t> </a:t>
            </a:r>
            <a:r>
              <a:rPr lang="en-US" sz="2800" dirty="0" err="1"/>
              <a:t>sản</a:t>
            </a:r>
            <a:r>
              <a:rPr lang="en-US" sz="2800" dirty="0"/>
              <a:t> </a:t>
            </a:r>
            <a:r>
              <a:rPr lang="en-US" sz="2800" dirty="0" err="1"/>
              <a:t>phẩm</a:t>
            </a:r>
            <a:r>
              <a:rPr lang="en-US" sz="2800" dirty="0"/>
              <a:t>, </a:t>
            </a:r>
            <a:r>
              <a:rPr lang="en-US" sz="2800" dirty="0" err="1"/>
              <a:t>quy</a:t>
            </a:r>
            <a:r>
              <a:rPr lang="en-US" sz="2800" dirty="0"/>
              <a:t> </a:t>
            </a:r>
            <a:r>
              <a:rPr lang="en-US" sz="2800" dirty="0" err="1"/>
              <a:t>trình</a:t>
            </a:r>
            <a:r>
              <a:rPr lang="en-US" sz="2800" dirty="0"/>
              <a:t> </a:t>
            </a:r>
            <a:r>
              <a:rPr lang="en-US" sz="2800" dirty="0" err="1"/>
              <a:t>công</a:t>
            </a:r>
            <a:r>
              <a:rPr lang="en-US" sz="2800" dirty="0"/>
              <a:t> </a:t>
            </a:r>
            <a:r>
              <a:rPr lang="en-US" sz="2800" dirty="0" err="1"/>
              <a:t>nghệ</a:t>
            </a:r>
            <a:r>
              <a:rPr lang="en-US" sz="2800" dirty="0"/>
              <a:t> </a:t>
            </a:r>
            <a:r>
              <a:rPr lang="en-US" sz="2800" dirty="0" err="1"/>
              <a:t>cần</a:t>
            </a:r>
            <a:r>
              <a:rPr lang="en-US" sz="2800" dirty="0"/>
              <a:t> </a:t>
            </a:r>
            <a:r>
              <a:rPr lang="en-US" sz="2800" dirty="0" err="1"/>
              <a:t>thiết</a:t>
            </a:r>
            <a:r>
              <a:rPr lang="en-US" sz="2800" dirty="0"/>
              <a:t>, </a:t>
            </a:r>
            <a:r>
              <a:rPr lang="en-US" sz="2800" dirty="0" err="1"/>
              <a:t>tiêu</a:t>
            </a:r>
            <a:r>
              <a:rPr lang="en-US" sz="2800" dirty="0"/>
              <a:t> </a:t>
            </a:r>
            <a:r>
              <a:rPr lang="en-US" sz="2800" dirty="0" err="1"/>
              <a:t>chuẩn</a:t>
            </a:r>
            <a:r>
              <a:rPr lang="en-US" sz="2800" dirty="0"/>
              <a:t> </a:t>
            </a:r>
            <a:r>
              <a:rPr lang="en-US" sz="2800" dirty="0" err="1"/>
              <a:t>chất</a:t>
            </a:r>
            <a:r>
              <a:rPr lang="en-US" sz="2800" dirty="0"/>
              <a:t> </a:t>
            </a:r>
            <a:r>
              <a:rPr lang="en-US" sz="2800" dirty="0" err="1"/>
              <a:t>lượng</a:t>
            </a:r>
            <a:r>
              <a:rPr lang="en-US" sz="2800" dirty="0"/>
              <a:t> </a:t>
            </a:r>
            <a:r>
              <a:rPr lang="en-US" sz="2800" dirty="0" err="1"/>
              <a:t>thành</a:t>
            </a:r>
            <a:r>
              <a:rPr lang="en-US" sz="2800" dirty="0"/>
              <a:t> </a:t>
            </a:r>
            <a:r>
              <a:rPr lang="en-US" sz="2800" dirty="0" err="1"/>
              <a:t>phẩm</a:t>
            </a:r>
            <a:r>
              <a:rPr lang="en-US" sz="2800" dirty="0"/>
              <a:t> </a:t>
            </a:r>
            <a:r>
              <a:rPr lang="en-US" sz="2800" dirty="0" err="1"/>
              <a:t>cần</a:t>
            </a:r>
            <a:r>
              <a:rPr lang="en-US" sz="2800" dirty="0"/>
              <a:t> </a:t>
            </a:r>
            <a:r>
              <a:rPr lang="en-US" sz="2800" dirty="0" err="1"/>
              <a:t>đạt</a:t>
            </a:r>
            <a:r>
              <a:rPr lang="en-US" sz="2800" dirty="0"/>
              <a:t> </a:t>
            </a:r>
            <a:r>
              <a:rPr lang="en-US" sz="2800" dirty="0" err="1"/>
              <a:t>được</a:t>
            </a:r>
            <a:endParaRPr lang="en-US" sz="2800" dirty="0"/>
          </a:p>
          <a:p>
            <a:pPr lvl="0" algn="just"/>
            <a:r>
              <a:rPr lang="en-US" sz="2800" dirty="0" err="1"/>
              <a:t>Thời</a:t>
            </a:r>
            <a:r>
              <a:rPr lang="en-US" sz="2800" dirty="0"/>
              <a:t> </a:t>
            </a:r>
            <a:r>
              <a:rPr lang="en-US" sz="2800" dirty="0" err="1"/>
              <a:t>gian</a:t>
            </a:r>
            <a:r>
              <a:rPr lang="en-US" sz="2800" dirty="0"/>
              <a:t> </a:t>
            </a:r>
            <a:r>
              <a:rPr lang="en-US" sz="2800" dirty="0" err="1"/>
              <a:t>hoàn</a:t>
            </a:r>
            <a:r>
              <a:rPr lang="en-US" sz="2800" dirty="0"/>
              <a:t> </a:t>
            </a:r>
            <a:r>
              <a:rPr lang="en-US" sz="2800" dirty="0" err="1"/>
              <a:t>thành</a:t>
            </a:r>
            <a:endParaRPr lang="en-US" sz="2800" dirty="0"/>
          </a:p>
          <a:p>
            <a:pPr lvl="0" algn="just"/>
            <a:r>
              <a:rPr lang="en-US" sz="2800" dirty="0" err="1"/>
              <a:t>Mức</a:t>
            </a:r>
            <a:r>
              <a:rPr lang="en-US" sz="2800" dirty="0"/>
              <a:t> </a:t>
            </a:r>
            <a:r>
              <a:rPr lang="en-US" sz="2800" dirty="0" err="1"/>
              <a:t>giá</a:t>
            </a:r>
            <a:r>
              <a:rPr lang="en-US" sz="2800" dirty="0"/>
              <a:t> </a:t>
            </a:r>
            <a:r>
              <a:rPr lang="en-US" sz="2800" dirty="0" err="1"/>
              <a:t>cho</a:t>
            </a:r>
            <a:r>
              <a:rPr lang="en-US" sz="2800" dirty="0"/>
              <a:t> </a:t>
            </a:r>
            <a:r>
              <a:rPr lang="en-US" sz="2800" dirty="0" err="1"/>
              <a:t>phép</a:t>
            </a:r>
            <a:endParaRPr lang="en-US" sz="2800" dirty="0"/>
          </a:p>
          <a:p>
            <a:pPr lvl="0" algn="just"/>
            <a:r>
              <a:rPr lang="en-US" sz="2800" dirty="0" err="1"/>
              <a:t>Chuẩn</a:t>
            </a:r>
            <a:r>
              <a:rPr lang="en-US" sz="2800" dirty="0"/>
              <a:t> </a:t>
            </a:r>
            <a:r>
              <a:rPr lang="en-US" sz="2800" dirty="0" err="1"/>
              <a:t>bị</a:t>
            </a:r>
            <a:r>
              <a:rPr lang="en-US" sz="2800" dirty="0"/>
              <a:t> </a:t>
            </a:r>
            <a:r>
              <a:rPr lang="en-US" sz="2800" dirty="0" err="1"/>
              <a:t>mẫu</a:t>
            </a:r>
            <a:r>
              <a:rPr lang="en-US" sz="2800" dirty="0"/>
              <a:t>, </a:t>
            </a:r>
            <a:r>
              <a:rPr lang="en-US" sz="2800" dirty="0" err="1"/>
              <a:t>rập</a:t>
            </a:r>
            <a:r>
              <a:rPr lang="en-US" sz="2800" dirty="0"/>
              <a:t>, </a:t>
            </a:r>
            <a:r>
              <a:rPr lang="en-US" sz="2800" dirty="0" err="1"/>
              <a:t>vải</a:t>
            </a:r>
            <a:r>
              <a:rPr lang="en-US" sz="2800" dirty="0"/>
              <a:t> may </a:t>
            </a:r>
            <a:r>
              <a:rPr lang="en-US" sz="2800" dirty="0" err="1"/>
              <a:t>mẫu</a:t>
            </a:r>
            <a:r>
              <a:rPr lang="en-US" sz="2800" dirty="0"/>
              <a:t>, NPL…</a:t>
            </a:r>
          </a:p>
          <a:p>
            <a:pPr lvl="0" algn="just"/>
            <a:r>
              <a:rPr lang="en-US" sz="2800" dirty="0" err="1"/>
              <a:t>Các</a:t>
            </a:r>
            <a:r>
              <a:rPr lang="en-US" sz="2800" dirty="0"/>
              <a:t> </a:t>
            </a:r>
            <a:r>
              <a:rPr lang="en-US" sz="2800" dirty="0" err="1"/>
              <a:t>tiêu</a:t>
            </a:r>
            <a:r>
              <a:rPr lang="en-US" sz="2800" dirty="0"/>
              <a:t> </a:t>
            </a:r>
            <a:r>
              <a:rPr lang="en-US" sz="2800" dirty="0" err="1"/>
              <a:t>chuẩn</a:t>
            </a:r>
            <a:r>
              <a:rPr lang="en-US" sz="2800" dirty="0"/>
              <a:t> </a:t>
            </a:r>
            <a:r>
              <a:rPr lang="en-US" sz="2800" dirty="0" err="1"/>
              <a:t>khác</a:t>
            </a:r>
            <a:r>
              <a:rPr lang="en-US" sz="2800" dirty="0"/>
              <a:t> </a:t>
            </a:r>
            <a:r>
              <a:rPr lang="en-US" sz="2800" dirty="0" err="1"/>
              <a:t>kèm</a:t>
            </a:r>
            <a:r>
              <a:rPr lang="en-US" sz="2800" dirty="0"/>
              <a:t> </a:t>
            </a:r>
            <a:r>
              <a:rPr lang="en-US" sz="2800" dirty="0" err="1"/>
              <a:t>theo</a:t>
            </a:r>
            <a:endParaRPr lang="en-US" sz="2800" dirty="0"/>
          </a:p>
          <a:p>
            <a:pPr lvl="0" algn="just"/>
            <a:r>
              <a:rPr lang="en-US" sz="2800" dirty="0" err="1"/>
              <a:t>Ước</a:t>
            </a:r>
            <a:r>
              <a:rPr lang="en-US" sz="2800" dirty="0"/>
              <a:t> </a:t>
            </a:r>
            <a:r>
              <a:rPr lang="en-US" sz="2800" dirty="0" err="1"/>
              <a:t>tính</a:t>
            </a:r>
            <a:r>
              <a:rPr lang="en-US" sz="2800" dirty="0"/>
              <a:t> </a:t>
            </a:r>
            <a:r>
              <a:rPr lang="en-US" sz="2800" dirty="0" err="1"/>
              <a:t>tổng</a:t>
            </a:r>
            <a:r>
              <a:rPr lang="en-US" sz="2800" dirty="0"/>
              <a:t> chi phi </a:t>
            </a:r>
            <a:r>
              <a:rPr lang="en-US" sz="2800" dirty="0" err="1"/>
              <a:t>cho</a:t>
            </a:r>
            <a:r>
              <a:rPr lang="en-US" sz="2800" dirty="0"/>
              <a:t> </a:t>
            </a:r>
            <a:r>
              <a:rPr lang="en-US" sz="2800" dirty="0" err="1"/>
              <a:t>việc</a:t>
            </a:r>
            <a:r>
              <a:rPr lang="en-US" sz="2800" dirty="0"/>
              <a:t> </a:t>
            </a:r>
            <a:r>
              <a:rPr lang="en-US" sz="2800" dirty="0" err="1"/>
              <a:t>gia</a:t>
            </a:r>
            <a:r>
              <a:rPr lang="en-US" sz="2800" dirty="0"/>
              <a:t> </a:t>
            </a:r>
            <a:r>
              <a:rPr lang="en-US" sz="2800" dirty="0" err="1"/>
              <a:t>công</a:t>
            </a:r>
            <a:endParaRPr lang="en-US" sz="2800" dirty="0"/>
          </a:p>
          <a:p>
            <a:pPr marL="0" lvl="0" indent="0">
              <a:buNone/>
            </a:pPr>
            <a:endParaRPr lang="en-US" sz="2800" dirty="0"/>
          </a:p>
        </p:txBody>
      </p:sp>
      <p:sp>
        <p:nvSpPr>
          <p:cNvPr id="5" name="Rounded Rectangle 4"/>
          <p:cNvSpPr/>
          <p:nvPr/>
        </p:nvSpPr>
        <p:spPr>
          <a:xfrm>
            <a:off x="533400" y="685800"/>
            <a:ext cx="83820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4.5 </a:t>
            </a:r>
            <a:r>
              <a:rPr lang="en-US" sz="3200" dirty="0" err="1"/>
              <a:t>Quy</a:t>
            </a:r>
            <a:r>
              <a:rPr lang="en-US" sz="3200" dirty="0"/>
              <a:t> </a:t>
            </a:r>
            <a:r>
              <a:rPr lang="en-US" sz="3200" dirty="0" err="1"/>
              <a:t>trình</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274990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762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28</a:t>
            </a:fld>
            <a:endParaRPr lang="en-US" smtClean="0"/>
          </a:p>
        </p:txBody>
      </p:sp>
      <p:sp>
        <p:nvSpPr>
          <p:cNvPr id="4" name="Content Placeholder 2"/>
          <p:cNvSpPr>
            <a:spLocks noGrp="1"/>
          </p:cNvSpPr>
          <p:nvPr>
            <p:ph idx="1"/>
          </p:nvPr>
        </p:nvSpPr>
        <p:spPr>
          <a:xfrm>
            <a:off x="152400" y="1524000"/>
            <a:ext cx="8991600" cy="5105400"/>
          </a:xfrm>
        </p:spPr>
        <p:txBody>
          <a:bodyPr/>
          <a:lstStyle/>
          <a:p>
            <a:pPr marL="0" lvl="0" indent="0">
              <a:buNone/>
            </a:pPr>
            <a:r>
              <a:rPr lang="en-US" sz="2600" dirty="0" smtClean="0"/>
              <a:t>-</a:t>
            </a:r>
            <a:r>
              <a:rPr lang="en-US" sz="2600" dirty="0" err="1" smtClean="0"/>
              <a:t>Tìm</a:t>
            </a:r>
            <a:r>
              <a:rPr lang="en-US" sz="2600" dirty="0" smtClean="0"/>
              <a:t> </a:t>
            </a:r>
            <a:r>
              <a:rPr lang="en-US" sz="2600" dirty="0" err="1"/>
              <a:t>kiếm</a:t>
            </a:r>
            <a:r>
              <a:rPr lang="en-US" sz="2600" dirty="0"/>
              <a:t> </a:t>
            </a:r>
            <a:r>
              <a:rPr lang="en-US" sz="2600" dirty="0" err="1"/>
              <a:t>thông</a:t>
            </a:r>
            <a:r>
              <a:rPr lang="en-US" sz="2600" dirty="0"/>
              <a:t> tin </a:t>
            </a:r>
            <a:r>
              <a:rPr lang="en-US" sz="2600" dirty="0" err="1"/>
              <a:t>đơn</a:t>
            </a:r>
            <a:r>
              <a:rPr lang="en-US" sz="2600" dirty="0"/>
              <a:t> </a:t>
            </a:r>
            <a:r>
              <a:rPr lang="en-US" sz="2600" dirty="0" err="1"/>
              <a:t>vị</a:t>
            </a:r>
            <a:r>
              <a:rPr lang="en-US" sz="2600" dirty="0"/>
              <a:t> </a:t>
            </a:r>
            <a:r>
              <a:rPr lang="en-US" sz="2600" dirty="0" err="1"/>
              <a:t>gia</a:t>
            </a:r>
            <a:r>
              <a:rPr lang="en-US" sz="2600" dirty="0"/>
              <a:t> </a:t>
            </a:r>
            <a:r>
              <a:rPr lang="en-US" sz="2600" dirty="0" err="1"/>
              <a:t>công</a:t>
            </a:r>
            <a:endParaRPr lang="en-US" sz="2600" dirty="0"/>
          </a:p>
          <a:p>
            <a:pPr marL="0" lvl="0" indent="0">
              <a:buNone/>
            </a:pPr>
            <a:r>
              <a:rPr lang="en-US" sz="2600" dirty="0" smtClean="0"/>
              <a:t>-</a:t>
            </a:r>
            <a:r>
              <a:rPr lang="en-US" sz="2600" dirty="0" err="1" smtClean="0"/>
              <a:t>Liên</a:t>
            </a:r>
            <a:r>
              <a:rPr lang="en-US" sz="2600" dirty="0" smtClean="0"/>
              <a:t> </a:t>
            </a:r>
            <a:r>
              <a:rPr lang="en-US" sz="2600" dirty="0" err="1"/>
              <a:t>hệ</a:t>
            </a:r>
            <a:r>
              <a:rPr lang="en-US" sz="2600" dirty="0"/>
              <a:t>, </a:t>
            </a:r>
            <a:r>
              <a:rPr lang="en-US" sz="2600" dirty="0" err="1"/>
              <a:t>gửi</a:t>
            </a:r>
            <a:r>
              <a:rPr lang="en-US" sz="2600" dirty="0"/>
              <a:t> </a:t>
            </a:r>
            <a:r>
              <a:rPr lang="en-US" sz="2600" dirty="0" err="1"/>
              <a:t>yêu</a:t>
            </a:r>
            <a:r>
              <a:rPr lang="en-US" sz="2600" dirty="0"/>
              <a:t> </a:t>
            </a:r>
            <a:r>
              <a:rPr lang="en-US" sz="2600" dirty="0" err="1"/>
              <a:t>cầu</a:t>
            </a:r>
            <a:r>
              <a:rPr lang="en-US" sz="2600" dirty="0"/>
              <a:t> </a:t>
            </a:r>
            <a:r>
              <a:rPr lang="en-US" sz="2600" dirty="0" err="1"/>
              <a:t>gia</a:t>
            </a:r>
            <a:r>
              <a:rPr lang="en-US" sz="2600" dirty="0"/>
              <a:t> </a:t>
            </a:r>
            <a:r>
              <a:rPr lang="en-US" sz="2600" dirty="0" err="1"/>
              <a:t>công</a:t>
            </a:r>
            <a:endParaRPr lang="en-US" sz="2600" dirty="0"/>
          </a:p>
          <a:p>
            <a:pPr marL="0" lvl="0" indent="0">
              <a:buNone/>
            </a:pPr>
            <a:r>
              <a:rPr lang="en-US" sz="2600" dirty="0" smtClean="0"/>
              <a:t>-</a:t>
            </a:r>
            <a:r>
              <a:rPr lang="en-US" sz="2600" dirty="0" err="1" smtClean="0"/>
              <a:t>Xem</a:t>
            </a:r>
            <a:r>
              <a:rPr lang="en-US" sz="2600" dirty="0" smtClean="0"/>
              <a:t> </a:t>
            </a:r>
            <a:r>
              <a:rPr lang="en-US" sz="2600" dirty="0" err="1"/>
              <a:t>xét</a:t>
            </a:r>
            <a:r>
              <a:rPr lang="en-US" sz="2600" dirty="0"/>
              <a:t>, </a:t>
            </a:r>
            <a:r>
              <a:rPr lang="en-US" sz="2600" dirty="0" err="1"/>
              <a:t>phân</a:t>
            </a:r>
            <a:r>
              <a:rPr lang="en-US" sz="2600" dirty="0"/>
              <a:t> </a:t>
            </a:r>
            <a:r>
              <a:rPr lang="en-US" sz="2600" dirty="0" err="1"/>
              <a:t>tích</a:t>
            </a:r>
            <a:r>
              <a:rPr lang="en-US" sz="2600" dirty="0"/>
              <a:t>, </a:t>
            </a:r>
            <a:r>
              <a:rPr lang="en-US" sz="2600" dirty="0" err="1"/>
              <a:t>đánh</a:t>
            </a:r>
            <a:r>
              <a:rPr lang="en-US" sz="2600" dirty="0"/>
              <a:t> </a:t>
            </a:r>
            <a:r>
              <a:rPr lang="en-US" sz="2600" dirty="0" err="1"/>
              <a:t>giá</a:t>
            </a:r>
            <a:r>
              <a:rPr lang="en-US" sz="2600" dirty="0"/>
              <a:t>, so </a:t>
            </a:r>
            <a:r>
              <a:rPr lang="en-US" sz="2600" dirty="0" err="1"/>
              <a:t>sánh</a:t>
            </a:r>
            <a:r>
              <a:rPr lang="en-US" sz="2600" dirty="0"/>
              <a:t> </a:t>
            </a:r>
            <a:r>
              <a:rPr lang="en-US" sz="2600" dirty="0" err="1"/>
              <a:t>nội</a:t>
            </a:r>
            <a:r>
              <a:rPr lang="en-US" sz="2600" dirty="0"/>
              <a:t> </a:t>
            </a:r>
            <a:r>
              <a:rPr lang="en-US" sz="2600" dirty="0" err="1"/>
              <a:t>lực</a:t>
            </a:r>
            <a:endParaRPr lang="en-US" sz="2600" dirty="0"/>
          </a:p>
          <a:p>
            <a:pPr marL="0" lvl="0" indent="0">
              <a:buNone/>
            </a:pPr>
            <a:r>
              <a:rPr lang="en-US" sz="2600" dirty="0" smtClean="0"/>
              <a:t>-</a:t>
            </a:r>
            <a:r>
              <a:rPr lang="en-US" sz="2600" dirty="0" err="1" smtClean="0"/>
              <a:t>Lựa</a:t>
            </a:r>
            <a:r>
              <a:rPr lang="en-US" sz="2600" dirty="0" smtClean="0"/>
              <a:t> </a:t>
            </a:r>
            <a:r>
              <a:rPr lang="en-US" sz="2600" dirty="0" err="1"/>
              <a:t>chọn</a:t>
            </a:r>
            <a:r>
              <a:rPr lang="en-US" sz="2600" dirty="0"/>
              <a:t> </a:t>
            </a:r>
            <a:r>
              <a:rPr lang="en-US" sz="2600" dirty="0" err="1"/>
              <a:t>công</a:t>
            </a:r>
            <a:r>
              <a:rPr lang="en-US" sz="2600" dirty="0"/>
              <a:t> </a:t>
            </a:r>
            <a:r>
              <a:rPr lang="en-US" sz="2600" dirty="0" err="1"/>
              <a:t>ty</a:t>
            </a:r>
            <a:r>
              <a:rPr lang="en-US" sz="2600" dirty="0"/>
              <a:t> </a:t>
            </a:r>
            <a:r>
              <a:rPr lang="en-US" sz="2600" dirty="0" err="1"/>
              <a:t>gia</a:t>
            </a:r>
            <a:r>
              <a:rPr lang="en-US" sz="2600" dirty="0"/>
              <a:t> </a:t>
            </a:r>
            <a:r>
              <a:rPr lang="en-US" sz="2600" dirty="0" err="1"/>
              <a:t>công</a:t>
            </a:r>
            <a:r>
              <a:rPr lang="en-US" sz="2600" dirty="0"/>
              <a:t> </a:t>
            </a:r>
            <a:r>
              <a:rPr lang="en-US" sz="2600" dirty="0" err="1"/>
              <a:t>chính</a:t>
            </a:r>
            <a:r>
              <a:rPr lang="en-US" sz="2600" dirty="0"/>
              <a:t> </a:t>
            </a:r>
            <a:r>
              <a:rPr lang="en-US" sz="2600" dirty="0" err="1"/>
              <a:t>thức</a:t>
            </a:r>
            <a:endParaRPr lang="en-US" sz="2600" dirty="0"/>
          </a:p>
          <a:p>
            <a:pPr marL="0" lvl="0" indent="0">
              <a:buNone/>
            </a:pPr>
            <a:r>
              <a:rPr lang="en-US" sz="2600" dirty="0" smtClean="0"/>
              <a:t>-</a:t>
            </a:r>
            <a:r>
              <a:rPr lang="en-US" sz="2600" dirty="0" err="1" smtClean="0"/>
              <a:t>Lên</a:t>
            </a:r>
            <a:r>
              <a:rPr lang="en-US" sz="2600" dirty="0" smtClean="0"/>
              <a:t> </a:t>
            </a:r>
            <a:r>
              <a:rPr lang="en-US" sz="2600" dirty="0" err="1"/>
              <a:t>lịch</a:t>
            </a:r>
            <a:r>
              <a:rPr lang="en-US" sz="2600" dirty="0"/>
              <a:t> </a:t>
            </a:r>
            <a:r>
              <a:rPr lang="en-US" sz="2600" dirty="0" err="1"/>
              <a:t>hẹn</a:t>
            </a:r>
            <a:r>
              <a:rPr lang="en-US" sz="2600" dirty="0"/>
              <a:t> </a:t>
            </a:r>
            <a:r>
              <a:rPr lang="en-US" sz="2600" dirty="0" err="1"/>
              <a:t>trao</a:t>
            </a:r>
            <a:r>
              <a:rPr lang="en-US" sz="2600" dirty="0"/>
              <a:t> </a:t>
            </a:r>
            <a:r>
              <a:rPr lang="en-US" sz="2600" dirty="0" err="1"/>
              <a:t>đổi</a:t>
            </a:r>
            <a:r>
              <a:rPr lang="en-US" sz="2600" dirty="0"/>
              <a:t> </a:t>
            </a:r>
            <a:r>
              <a:rPr lang="en-US" sz="2600" dirty="0" err="1"/>
              <a:t>về</a:t>
            </a:r>
            <a:r>
              <a:rPr lang="en-US" sz="2600" dirty="0"/>
              <a:t> </a:t>
            </a:r>
            <a:r>
              <a:rPr lang="en-US" sz="2600" dirty="0" err="1"/>
              <a:t>giá</a:t>
            </a:r>
            <a:r>
              <a:rPr lang="en-US" sz="2600" dirty="0"/>
              <a:t>, </a:t>
            </a:r>
            <a:r>
              <a:rPr lang="en-US" sz="2600" dirty="0" err="1"/>
              <a:t>các</a:t>
            </a:r>
            <a:r>
              <a:rPr lang="en-US" sz="2600" dirty="0"/>
              <a:t> </a:t>
            </a:r>
            <a:r>
              <a:rPr lang="en-US" sz="2600" dirty="0" err="1"/>
              <a:t>điều</a:t>
            </a:r>
            <a:r>
              <a:rPr lang="en-US" sz="2600" dirty="0"/>
              <a:t> </a:t>
            </a:r>
            <a:r>
              <a:rPr lang="en-US" sz="2600" dirty="0" err="1"/>
              <a:t>khoản</a:t>
            </a:r>
            <a:r>
              <a:rPr lang="en-US" sz="2600" dirty="0"/>
              <a:t> </a:t>
            </a:r>
            <a:r>
              <a:rPr lang="en-US" sz="2600" dirty="0" err="1"/>
              <a:t>và</a:t>
            </a:r>
            <a:r>
              <a:rPr lang="en-US" sz="2600" dirty="0"/>
              <a:t> </a:t>
            </a:r>
            <a:r>
              <a:rPr lang="en-US" sz="2600" dirty="0" err="1"/>
              <a:t>kí</a:t>
            </a:r>
            <a:r>
              <a:rPr lang="en-US" sz="2600" dirty="0"/>
              <a:t> </a:t>
            </a:r>
            <a:r>
              <a:rPr lang="en-US" sz="2600" dirty="0" err="1"/>
              <a:t>hợp</a:t>
            </a:r>
            <a:r>
              <a:rPr lang="en-US" sz="2600" dirty="0"/>
              <a:t> </a:t>
            </a:r>
            <a:r>
              <a:rPr lang="en-US" sz="2600" dirty="0" err="1"/>
              <a:t>đồng</a:t>
            </a:r>
            <a:r>
              <a:rPr lang="en-US" sz="2600" dirty="0"/>
              <a:t> </a:t>
            </a:r>
            <a:r>
              <a:rPr lang="en-US" sz="2600" dirty="0" err="1"/>
              <a:t>gia</a:t>
            </a:r>
            <a:r>
              <a:rPr lang="en-US" sz="2600" dirty="0"/>
              <a:t> </a:t>
            </a:r>
            <a:r>
              <a:rPr lang="en-US" sz="2600" dirty="0" err="1"/>
              <a:t>công</a:t>
            </a:r>
            <a:endParaRPr lang="en-US" sz="2600" dirty="0"/>
          </a:p>
          <a:p>
            <a:pPr marL="0" lvl="0" indent="0">
              <a:buNone/>
            </a:pPr>
            <a:r>
              <a:rPr lang="en-US" sz="2600" dirty="0" smtClean="0"/>
              <a:t>-</a:t>
            </a:r>
            <a:r>
              <a:rPr lang="en-US" sz="2600" dirty="0" err="1" smtClean="0"/>
              <a:t>Yêu</a:t>
            </a:r>
            <a:r>
              <a:rPr lang="en-US" sz="2600" dirty="0" smtClean="0"/>
              <a:t> </a:t>
            </a:r>
            <a:r>
              <a:rPr lang="en-US" sz="2600" dirty="0" err="1"/>
              <a:t>cầu</a:t>
            </a:r>
            <a:r>
              <a:rPr lang="en-US" sz="2600" dirty="0"/>
              <a:t> </a:t>
            </a:r>
            <a:r>
              <a:rPr lang="en-US" sz="2600" dirty="0" err="1"/>
              <a:t>làm</a:t>
            </a:r>
            <a:r>
              <a:rPr lang="en-US" sz="2600" dirty="0"/>
              <a:t> </a:t>
            </a:r>
            <a:r>
              <a:rPr lang="en-US" sz="2600" dirty="0" err="1"/>
              <a:t>mẫu</a:t>
            </a:r>
            <a:endParaRPr lang="en-US" sz="2600" dirty="0"/>
          </a:p>
          <a:p>
            <a:pPr marL="0" lvl="0" indent="0">
              <a:buNone/>
            </a:pPr>
            <a:r>
              <a:rPr lang="en-US" sz="2600" dirty="0" smtClean="0"/>
              <a:t>-</a:t>
            </a:r>
            <a:r>
              <a:rPr lang="en-US" sz="2600" dirty="0" err="1" smtClean="0"/>
              <a:t>Duyệt</a:t>
            </a:r>
            <a:r>
              <a:rPr lang="en-US" sz="2600" dirty="0" smtClean="0"/>
              <a:t> </a:t>
            </a:r>
            <a:r>
              <a:rPr lang="en-US" sz="2600" dirty="0" err="1"/>
              <a:t>mẫu</a:t>
            </a:r>
            <a:endParaRPr lang="en-US" sz="2600" dirty="0"/>
          </a:p>
          <a:p>
            <a:pPr marL="0" lvl="0" indent="0">
              <a:buNone/>
            </a:pPr>
            <a:r>
              <a:rPr lang="en-US" sz="2600" dirty="0" smtClean="0"/>
              <a:t>-Theo </a:t>
            </a:r>
            <a:r>
              <a:rPr lang="en-US" sz="2600" dirty="0" err="1"/>
              <a:t>dõi</a:t>
            </a:r>
            <a:r>
              <a:rPr lang="en-US" sz="2600" dirty="0"/>
              <a:t>, </a:t>
            </a:r>
            <a:r>
              <a:rPr lang="en-US" sz="2600" dirty="0" err="1"/>
              <a:t>giám</a:t>
            </a:r>
            <a:r>
              <a:rPr lang="en-US" sz="2600" dirty="0"/>
              <a:t> </a:t>
            </a:r>
            <a:r>
              <a:rPr lang="en-US" sz="2600" dirty="0" err="1"/>
              <a:t>sát</a:t>
            </a:r>
            <a:r>
              <a:rPr lang="en-US" sz="2600" dirty="0"/>
              <a:t> </a:t>
            </a:r>
            <a:r>
              <a:rPr lang="en-US" sz="2600" dirty="0" err="1"/>
              <a:t>tiến</a:t>
            </a:r>
            <a:r>
              <a:rPr lang="en-US" sz="2600" dirty="0"/>
              <a:t> </a:t>
            </a:r>
            <a:r>
              <a:rPr lang="en-US" sz="2600" dirty="0" err="1"/>
              <a:t>độ</a:t>
            </a:r>
            <a:r>
              <a:rPr lang="en-US" sz="2600" dirty="0"/>
              <a:t>, </a:t>
            </a:r>
            <a:r>
              <a:rPr lang="en-US" sz="2600" dirty="0" err="1"/>
              <a:t>chất</a:t>
            </a:r>
            <a:r>
              <a:rPr lang="en-US" sz="2600" dirty="0"/>
              <a:t> </a:t>
            </a:r>
            <a:r>
              <a:rPr lang="en-US" sz="2600" dirty="0" err="1"/>
              <a:t>lượng</a:t>
            </a:r>
            <a:endParaRPr lang="en-US" sz="2600" dirty="0"/>
          </a:p>
          <a:p>
            <a:pPr marL="0" lvl="0" indent="0">
              <a:buNone/>
            </a:pPr>
            <a:r>
              <a:rPr lang="en-US" sz="2600" dirty="0" smtClean="0"/>
              <a:t>-</a:t>
            </a:r>
            <a:r>
              <a:rPr lang="en-US" sz="2600" dirty="0" err="1" smtClean="0"/>
              <a:t>Giải</a:t>
            </a:r>
            <a:r>
              <a:rPr lang="en-US" sz="2600" dirty="0" smtClean="0"/>
              <a:t> </a:t>
            </a:r>
            <a:r>
              <a:rPr lang="en-US" sz="2600" dirty="0" err="1"/>
              <a:t>quyết</a:t>
            </a:r>
            <a:r>
              <a:rPr lang="en-US" sz="2600" dirty="0"/>
              <a:t> </a:t>
            </a:r>
            <a:r>
              <a:rPr lang="en-US" sz="2600" dirty="0" err="1"/>
              <a:t>các</a:t>
            </a:r>
            <a:r>
              <a:rPr lang="en-US" sz="2600" dirty="0"/>
              <a:t> </a:t>
            </a:r>
            <a:r>
              <a:rPr lang="en-US" sz="2600" dirty="0" err="1"/>
              <a:t>phát</a:t>
            </a:r>
            <a:r>
              <a:rPr lang="en-US" sz="2600" dirty="0"/>
              <a:t> </a:t>
            </a:r>
            <a:r>
              <a:rPr lang="en-US" sz="2600" dirty="0" err="1"/>
              <a:t>sinh</a:t>
            </a:r>
            <a:endParaRPr lang="en-US" sz="2600" dirty="0"/>
          </a:p>
          <a:p>
            <a:pPr marL="0" lvl="0" indent="0">
              <a:buNone/>
            </a:pPr>
            <a:r>
              <a:rPr lang="en-US" sz="2600" dirty="0" smtClean="0"/>
              <a:t>-</a:t>
            </a:r>
            <a:r>
              <a:rPr lang="en-US" sz="2400" dirty="0" err="1" smtClean="0"/>
              <a:t>Yêu</a:t>
            </a:r>
            <a:r>
              <a:rPr lang="en-US" sz="2400" dirty="0" smtClean="0"/>
              <a:t> </a:t>
            </a:r>
            <a:r>
              <a:rPr lang="en-US" sz="2400" dirty="0" err="1"/>
              <a:t>cầu</a:t>
            </a:r>
            <a:r>
              <a:rPr lang="en-US" sz="2400" dirty="0"/>
              <a:t> </a:t>
            </a:r>
            <a:r>
              <a:rPr lang="en-US" sz="2400" dirty="0" err="1"/>
              <a:t>giao</a:t>
            </a:r>
            <a:r>
              <a:rPr lang="en-US" sz="2400" dirty="0"/>
              <a:t> </a:t>
            </a:r>
            <a:r>
              <a:rPr lang="en-US" sz="2400" dirty="0" err="1"/>
              <a:t>hàng</a:t>
            </a:r>
            <a:r>
              <a:rPr lang="en-US" sz="2400" dirty="0"/>
              <a:t> </a:t>
            </a:r>
            <a:r>
              <a:rPr lang="en-US" sz="2400" dirty="0" err="1"/>
              <a:t>và</a:t>
            </a:r>
            <a:r>
              <a:rPr lang="en-US" sz="2400" dirty="0"/>
              <a:t> </a:t>
            </a:r>
            <a:r>
              <a:rPr lang="en-US" sz="2400" dirty="0" err="1"/>
              <a:t>thực</a:t>
            </a:r>
            <a:r>
              <a:rPr lang="en-US" sz="2400" dirty="0"/>
              <a:t> </a:t>
            </a:r>
            <a:r>
              <a:rPr lang="en-US" sz="2400" dirty="0" err="1"/>
              <a:t>hiện</a:t>
            </a:r>
            <a:r>
              <a:rPr lang="en-US" sz="2400" dirty="0"/>
              <a:t> </a:t>
            </a:r>
            <a:r>
              <a:rPr lang="en-US" sz="2400" dirty="0" err="1"/>
              <a:t>thanh</a:t>
            </a:r>
            <a:r>
              <a:rPr lang="en-US" sz="2400" dirty="0"/>
              <a:t> </a:t>
            </a:r>
            <a:r>
              <a:rPr lang="en-US" sz="2400" dirty="0" err="1"/>
              <a:t>lý</a:t>
            </a:r>
            <a:r>
              <a:rPr lang="en-US" sz="2400" dirty="0"/>
              <a:t> </a:t>
            </a:r>
            <a:r>
              <a:rPr lang="en-US" sz="2400" dirty="0" err="1"/>
              <a:t>hợp</a:t>
            </a:r>
            <a:r>
              <a:rPr lang="en-US" sz="2400" dirty="0"/>
              <a:t> </a:t>
            </a:r>
            <a:r>
              <a:rPr lang="en-US" sz="2400" dirty="0" err="1"/>
              <a:t>đồng</a:t>
            </a:r>
            <a:r>
              <a:rPr lang="en-US" sz="2400" dirty="0"/>
              <a:t>, </a:t>
            </a:r>
            <a:r>
              <a:rPr lang="en-US" sz="2400" dirty="0" err="1"/>
              <a:t>thanh</a:t>
            </a:r>
            <a:r>
              <a:rPr lang="en-US" sz="2400" dirty="0"/>
              <a:t> </a:t>
            </a:r>
            <a:r>
              <a:rPr lang="en-US" sz="2400" dirty="0" err="1"/>
              <a:t>toán</a:t>
            </a:r>
            <a:r>
              <a:rPr lang="en-US" sz="2400" dirty="0"/>
              <a:t> </a:t>
            </a:r>
          </a:p>
          <a:p>
            <a:pPr marL="0" lvl="0" indent="0">
              <a:buNone/>
            </a:pPr>
            <a:endParaRPr lang="en-US" sz="2600" dirty="0"/>
          </a:p>
        </p:txBody>
      </p:sp>
      <p:sp>
        <p:nvSpPr>
          <p:cNvPr id="5" name="Rounded Rectangle 4"/>
          <p:cNvSpPr/>
          <p:nvPr/>
        </p:nvSpPr>
        <p:spPr>
          <a:xfrm>
            <a:off x="533400" y="609600"/>
            <a:ext cx="83820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4.5 </a:t>
            </a:r>
            <a:r>
              <a:rPr lang="en-US" sz="3200" dirty="0" err="1"/>
              <a:t>Quy</a:t>
            </a:r>
            <a:r>
              <a:rPr lang="en-US" sz="3200" dirty="0"/>
              <a:t> </a:t>
            </a:r>
            <a:r>
              <a:rPr lang="en-US" sz="3200" dirty="0" err="1"/>
              <a:t>trình</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269150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blinds(horizontal)">
                                      <p:cBhvr>
                                        <p:cTn id="52"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29</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a:t>
            </a:r>
            <a:r>
              <a:rPr lang="en-US" sz="2800" dirty="0" err="1" smtClean="0"/>
              <a:t>Thông</a:t>
            </a:r>
            <a:r>
              <a:rPr lang="en-US" sz="2800" dirty="0" smtClean="0"/>
              <a:t> </a:t>
            </a:r>
            <a:r>
              <a:rPr lang="en-US" sz="2800" dirty="0"/>
              <a:t>tin </a:t>
            </a:r>
            <a:r>
              <a:rPr lang="en-US" sz="2800" dirty="0" err="1"/>
              <a:t>khái</a:t>
            </a:r>
            <a:r>
              <a:rPr lang="en-US" sz="2800" dirty="0"/>
              <a:t> </a:t>
            </a:r>
            <a:r>
              <a:rPr lang="en-US" sz="2800" dirty="0" err="1"/>
              <a:t>quát</a:t>
            </a:r>
            <a:r>
              <a:rPr lang="en-US" sz="2800" dirty="0"/>
              <a:t> </a:t>
            </a:r>
            <a:r>
              <a:rPr lang="en-US" sz="2800" dirty="0" err="1"/>
              <a:t>về</a:t>
            </a:r>
            <a:r>
              <a:rPr lang="en-US" sz="2800" dirty="0"/>
              <a:t> </a:t>
            </a:r>
            <a:r>
              <a:rPr lang="en-US" sz="2800" dirty="0" err="1"/>
              <a:t>nhà</a:t>
            </a:r>
            <a:r>
              <a:rPr lang="en-US" sz="2800" dirty="0"/>
              <a:t> </a:t>
            </a:r>
            <a:r>
              <a:rPr lang="en-US" sz="2800" dirty="0" err="1"/>
              <a:t>máy</a:t>
            </a:r>
            <a:endParaRPr lang="en-US" sz="2800" dirty="0"/>
          </a:p>
          <a:p>
            <a:pPr lvl="0"/>
            <a:r>
              <a:rPr lang="en-US" sz="2800" dirty="0" err="1"/>
              <a:t>Địa</a:t>
            </a:r>
            <a:r>
              <a:rPr lang="en-US" sz="2800" dirty="0"/>
              <a:t> </a:t>
            </a:r>
            <a:r>
              <a:rPr lang="en-US" sz="2800" dirty="0" err="1"/>
              <a:t>chỉ</a:t>
            </a:r>
            <a:r>
              <a:rPr lang="en-US" sz="2800" dirty="0"/>
              <a:t> </a:t>
            </a:r>
            <a:r>
              <a:rPr lang="en-US" sz="2800" dirty="0" err="1"/>
              <a:t>liên</a:t>
            </a:r>
            <a:r>
              <a:rPr lang="en-US" sz="2800" dirty="0"/>
              <a:t> </a:t>
            </a:r>
            <a:r>
              <a:rPr lang="en-US" sz="2800" dirty="0" err="1"/>
              <a:t>lạc</a:t>
            </a:r>
            <a:r>
              <a:rPr lang="en-US" sz="2800" dirty="0"/>
              <a:t>, </a:t>
            </a:r>
            <a:r>
              <a:rPr lang="en-US" sz="2800" dirty="0" err="1"/>
              <a:t>hình</a:t>
            </a:r>
            <a:r>
              <a:rPr lang="en-US" sz="2800" dirty="0"/>
              <a:t> </a:t>
            </a:r>
            <a:r>
              <a:rPr lang="en-US" sz="2800" dirty="0" err="1"/>
              <a:t>thức</a:t>
            </a:r>
            <a:r>
              <a:rPr lang="en-US" sz="2800" dirty="0"/>
              <a:t> </a:t>
            </a:r>
            <a:r>
              <a:rPr lang="en-US" sz="2800" dirty="0" err="1"/>
              <a:t>kinh</a:t>
            </a:r>
            <a:r>
              <a:rPr lang="en-US" sz="2800" dirty="0"/>
              <a:t> </a:t>
            </a:r>
            <a:r>
              <a:rPr lang="en-US" sz="2800" dirty="0" err="1"/>
              <a:t>doanh</a:t>
            </a:r>
            <a:r>
              <a:rPr lang="en-US" sz="2800" dirty="0"/>
              <a:t>, </a:t>
            </a:r>
            <a:r>
              <a:rPr lang="en-US" sz="2800" dirty="0" err="1"/>
              <a:t>năm</a:t>
            </a:r>
            <a:r>
              <a:rPr lang="en-US" sz="2800" dirty="0"/>
              <a:t> </a:t>
            </a:r>
            <a:r>
              <a:rPr lang="en-US" sz="2800" dirty="0" err="1"/>
              <a:t>thành</a:t>
            </a:r>
            <a:r>
              <a:rPr lang="en-US" sz="2800" dirty="0"/>
              <a:t> </a:t>
            </a:r>
            <a:r>
              <a:rPr lang="en-US" sz="2800" dirty="0" err="1"/>
              <a:t>lập</a:t>
            </a:r>
            <a:endParaRPr lang="en-US" sz="2800" dirty="0"/>
          </a:p>
          <a:p>
            <a:pPr lvl="0"/>
            <a:r>
              <a:rPr lang="en-US" sz="2800" dirty="0" err="1"/>
              <a:t>Các</a:t>
            </a:r>
            <a:r>
              <a:rPr lang="en-US" sz="2800" dirty="0"/>
              <a:t> </a:t>
            </a:r>
            <a:r>
              <a:rPr lang="en-US" sz="2800" dirty="0" err="1"/>
              <a:t>tiêu</a:t>
            </a:r>
            <a:r>
              <a:rPr lang="en-US" sz="2800" dirty="0"/>
              <a:t> </a:t>
            </a:r>
            <a:r>
              <a:rPr lang="en-US" sz="2800" dirty="0" err="1"/>
              <a:t>chuẩn</a:t>
            </a:r>
            <a:r>
              <a:rPr lang="en-US" sz="2800" dirty="0"/>
              <a:t> </a:t>
            </a:r>
            <a:r>
              <a:rPr lang="en-US" sz="2800" dirty="0" err="1"/>
              <a:t>quốc</a:t>
            </a:r>
            <a:r>
              <a:rPr lang="en-US" sz="2800" dirty="0"/>
              <a:t> </a:t>
            </a:r>
            <a:r>
              <a:rPr lang="en-US" sz="2800" dirty="0" err="1"/>
              <a:t>tế</a:t>
            </a:r>
            <a:r>
              <a:rPr lang="en-US" sz="2800" dirty="0"/>
              <a:t> </a:t>
            </a:r>
            <a:r>
              <a:rPr lang="en-US" sz="2800" dirty="0" err="1"/>
              <a:t>mà</a:t>
            </a:r>
            <a:r>
              <a:rPr lang="en-US" sz="2800" dirty="0"/>
              <a:t> </a:t>
            </a:r>
            <a:r>
              <a:rPr lang="en-US" sz="2800" dirty="0" err="1"/>
              <a:t>nhà</a:t>
            </a:r>
            <a:r>
              <a:rPr lang="en-US" sz="2800" dirty="0"/>
              <a:t> </a:t>
            </a:r>
            <a:r>
              <a:rPr lang="en-US" sz="2800" dirty="0" err="1"/>
              <a:t>máy</a:t>
            </a:r>
            <a:r>
              <a:rPr lang="en-US" sz="2800" dirty="0"/>
              <a:t> </a:t>
            </a:r>
            <a:r>
              <a:rPr lang="en-US" sz="2800" dirty="0" err="1"/>
              <a:t>đạt</a:t>
            </a:r>
            <a:r>
              <a:rPr lang="en-US" sz="2800" dirty="0"/>
              <a:t> </a:t>
            </a:r>
            <a:r>
              <a:rPr lang="en-US" sz="2800" dirty="0" err="1"/>
              <a:t>được</a:t>
            </a:r>
            <a:r>
              <a:rPr lang="en-US" sz="2800" dirty="0"/>
              <a:t> </a:t>
            </a:r>
            <a:r>
              <a:rPr lang="en-US" sz="2800" dirty="0" err="1"/>
              <a:t>chứng</a:t>
            </a:r>
            <a:r>
              <a:rPr lang="en-US" sz="2800" dirty="0"/>
              <a:t> </a:t>
            </a:r>
            <a:r>
              <a:rPr lang="en-US" sz="2800" dirty="0" err="1"/>
              <a:t>nhận</a:t>
            </a:r>
            <a:r>
              <a:rPr lang="en-US" sz="2800" dirty="0"/>
              <a:t>: ISO 9000/  ISO 9001, SA </a:t>
            </a:r>
            <a:r>
              <a:rPr lang="en-US" sz="2800" dirty="0" smtClean="0"/>
              <a:t>8000</a:t>
            </a:r>
          </a:p>
          <a:p>
            <a:pPr marL="0" lvl="0" indent="0">
              <a:buNone/>
            </a:pPr>
            <a:r>
              <a:rPr lang="en-US" sz="2800" dirty="0" smtClean="0"/>
              <a:t>(        </a:t>
            </a:r>
            <a:r>
              <a:rPr lang="en-US" sz="2800" i="1" dirty="0" smtClean="0">
                <a:solidFill>
                  <a:srgbClr val="FF0000"/>
                </a:solidFill>
              </a:rPr>
              <a:t>CÂU HỎI 3: </a:t>
            </a:r>
            <a:r>
              <a:rPr lang="en-US" sz="2800" i="1" dirty="0" err="1" smtClean="0">
                <a:solidFill>
                  <a:srgbClr val="FF0000"/>
                </a:solidFill>
              </a:rPr>
              <a:t>Tiêu</a:t>
            </a:r>
            <a:r>
              <a:rPr lang="en-US" sz="2800" i="1" dirty="0" smtClean="0">
                <a:solidFill>
                  <a:srgbClr val="FF0000"/>
                </a:solidFill>
              </a:rPr>
              <a:t> </a:t>
            </a:r>
            <a:r>
              <a:rPr lang="en-US" sz="2800" i="1" dirty="0" err="1" smtClean="0">
                <a:solidFill>
                  <a:srgbClr val="FF0000"/>
                </a:solidFill>
              </a:rPr>
              <a:t>chuẩn</a:t>
            </a:r>
            <a:r>
              <a:rPr lang="en-US" sz="2800" i="1" dirty="0" smtClean="0">
                <a:solidFill>
                  <a:srgbClr val="FF0000"/>
                </a:solidFill>
              </a:rPr>
              <a:t> </a:t>
            </a:r>
            <a:r>
              <a:rPr lang="en-US" sz="2800" i="1" dirty="0" err="1" smtClean="0">
                <a:solidFill>
                  <a:srgbClr val="FF0000"/>
                </a:solidFill>
              </a:rPr>
              <a:t>quốc</a:t>
            </a:r>
            <a:r>
              <a:rPr lang="en-US" sz="2800" i="1" dirty="0" smtClean="0">
                <a:solidFill>
                  <a:srgbClr val="FF0000"/>
                </a:solidFill>
              </a:rPr>
              <a:t> </a:t>
            </a:r>
            <a:r>
              <a:rPr lang="en-US" sz="2800" i="1" dirty="0" err="1" smtClean="0">
                <a:solidFill>
                  <a:srgbClr val="FF0000"/>
                </a:solidFill>
              </a:rPr>
              <a:t>tế</a:t>
            </a:r>
            <a:r>
              <a:rPr lang="en-US" sz="2800" i="1" dirty="0" smtClean="0">
                <a:solidFill>
                  <a:srgbClr val="FF0000"/>
                </a:solidFill>
              </a:rPr>
              <a:t> ISO, SA </a:t>
            </a:r>
            <a:r>
              <a:rPr lang="en-US" sz="2800" i="1" dirty="0" err="1" smtClean="0">
                <a:solidFill>
                  <a:srgbClr val="FF0000"/>
                </a:solidFill>
              </a:rPr>
              <a:t>là</a:t>
            </a:r>
            <a:r>
              <a:rPr lang="en-US" sz="2800" i="1" dirty="0" smtClean="0">
                <a:solidFill>
                  <a:srgbClr val="FF0000"/>
                </a:solidFill>
              </a:rPr>
              <a:t> </a:t>
            </a:r>
            <a:r>
              <a:rPr lang="en-US" sz="2800" i="1" dirty="0" err="1" smtClean="0">
                <a:solidFill>
                  <a:srgbClr val="FF0000"/>
                </a:solidFill>
              </a:rPr>
              <a:t>gì</a:t>
            </a:r>
            <a:r>
              <a:rPr lang="en-US" sz="2800" i="1" dirty="0" smtClean="0">
                <a:solidFill>
                  <a:srgbClr val="FF0000"/>
                </a:solidFill>
              </a:rPr>
              <a:t>?</a:t>
            </a:r>
            <a:r>
              <a:rPr lang="en-US" sz="2800" dirty="0" smtClean="0">
                <a:solidFill>
                  <a:srgbClr val="FF0000"/>
                </a:solidFill>
              </a:rPr>
              <a:t>)</a:t>
            </a:r>
            <a:endParaRPr lang="en-US" sz="2800" dirty="0">
              <a:solidFill>
                <a:srgbClr val="FF0000"/>
              </a:solidFill>
            </a:endParaRPr>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
        <p:nvSpPr>
          <p:cNvPr id="2" name="Right Arrow 1"/>
          <p:cNvSpPr/>
          <p:nvPr/>
        </p:nvSpPr>
        <p:spPr>
          <a:xfrm>
            <a:off x="381000" y="4191000"/>
            <a:ext cx="685800" cy="2042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7491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30</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a:t>
            </a:r>
            <a:r>
              <a:rPr lang="en-US" sz="2800" i="1" dirty="0" smtClean="0">
                <a:solidFill>
                  <a:srgbClr val="FF0000"/>
                </a:solidFill>
              </a:rPr>
              <a:t>CÂU HỎI 3: </a:t>
            </a:r>
            <a:r>
              <a:rPr lang="en-US" sz="2800" i="1" dirty="0" err="1" smtClean="0">
                <a:solidFill>
                  <a:srgbClr val="FF0000"/>
                </a:solidFill>
              </a:rPr>
              <a:t>Tiêu</a:t>
            </a:r>
            <a:r>
              <a:rPr lang="en-US" sz="2800" i="1" dirty="0" smtClean="0">
                <a:solidFill>
                  <a:srgbClr val="FF0000"/>
                </a:solidFill>
              </a:rPr>
              <a:t> </a:t>
            </a:r>
            <a:r>
              <a:rPr lang="en-US" sz="2800" i="1" dirty="0" err="1" smtClean="0">
                <a:solidFill>
                  <a:srgbClr val="FF0000"/>
                </a:solidFill>
              </a:rPr>
              <a:t>chuẩn</a:t>
            </a:r>
            <a:r>
              <a:rPr lang="en-US" sz="2800" i="1" dirty="0" smtClean="0">
                <a:solidFill>
                  <a:srgbClr val="FF0000"/>
                </a:solidFill>
              </a:rPr>
              <a:t> </a:t>
            </a:r>
            <a:r>
              <a:rPr lang="en-US" sz="2800" i="1" dirty="0" err="1" smtClean="0">
                <a:solidFill>
                  <a:srgbClr val="FF0000"/>
                </a:solidFill>
              </a:rPr>
              <a:t>quốc</a:t>
            </a:r>
            <a:r>
              <a:rPr lang="en-US" sz="2800" i="1" dirty="0" smtClean="0">
                <a:solidFill>
                  <a:srgbClr val="FF0000"/>
                </a:solidFill>
              </a:rPr>
              <a:t> </a:t>
            </a:r>
            <a:r>
              <a:rPr lang="en-US" sz="2800" i="1" dirty="0" err="1" smtClean="0">
                <a:solidFill>
                  <a:srgbClr val="FF0000"/>
                </a:solidFill>
              </a:rPr>
              <a:t>tế</a:t>
            </a:r>
            <a:r>
              <a:rPr lang="en-US" sz="2800" i="1" dirty="0" smtClean="0">
                <a:solidFill>
                  <a:srgbClr val="FF0000"/>
                </a:solidFill>
              </a:rPr>
              <a:t> ISO, SA </a:t>
            </a:r>
            <a:r>
              <a:rPr lang="en-US" sz="2800" i="1" dirty="0" err="1" smtClean="0">
                <a:solidFill>
                  <a:srgbClr val="FF0000"/>
                </a:solidFill>
              </a:rPr>
              <a:t>là</a:t>
            </a:r>
            <a:r>
              <a:rPr lang="en-US" sz="2800" i="1" dirty="0" smtClean="0">
                <a:solidFill>
                  <a:srgbClr val="FF0000"/>
                </a:solidFill>
              </a:rPr>
              <a:t> </a:t>
            </a:r>
            <a:r>
              <a:rPr lang="en-US" sz="2800" i="1" dirty="0" err="1" smtClean="0">
                <a:solidFill>
                  <a:srgbClr val="FF0000"/>
                </a:solidFill>
              </a:rPr>
              <a:t>gì</a:t>
            </a:r>
            <a:r>
              <a:rPr lang="en-US" sz="2800" i="1" dirty="0" smtClean="0">
                <a:solidFill>
                  <a:srgbClr val="FF0000"/>
                </a:solidFill>
              </a:rPr>
              <a:t>?</a:t>
            </a:r>
            <a:endParaRPr lang="en-US" sz="2800" dirty="0">
              <a:solidFill>
                <a:srgbClr val="FF0000"/>
              </a:solidFill>
            </a:endParaRPr>
          </a:p>
          <a:p>
            <a:pPr marL="0" lvl="0" indent="0">
              <a:buNone/>
            </a:pPr>
            <a:r>
              <a:rPr lang="en-US" sz="2800" b="1" dirty="0"/>
              <a:t>ISO 9001</a:t>
            </a:r>
            <a:r>
              <a:rPr lang="en-US" sz="2800" dirty="0"/>
              <a:t> </a:t>
            </a:r>
            <a:r>
              <a:rPr lang="en-US" sz="2800" dirty="0" err="1"/>
              <a:t>là</a:t>
            </a:r>
            <a:r>
              <a:rPr lang="en-US" sz="2800" dirty="0"/>
              <a:t> </a:t>
            </a:r>
            <a:r>
              <a:rPr lang="en-US" sz="2800" dirty="0" err="1"/>
              <a:t>một</a:t>
            </a:r>
            <a:r>
              <a:rPr lang="en-US" sz="2800" dirty="0"/>
              <a:t> </a:t>
            </a:r>
            <a:r>
              <a:rPr lang="en-US" sz="2800" dirty="0" err="1"/>
              <a:t>tiêu</a:t>
            </a:r>
            <a:r>
              <a:rPr lang="en-US" sz="2800" dirty="0"/>
              <a:t> </a:t>
            </a:r>
            <a:r>
              <a:rPr lang="en-US" sz="2800" dirty="0" err="1"/>
              <a:t>chuẩn</a:t>
            </a:r>
            <a:r>
              <a:rPr lang="en-US" sz="2800" dirty="0"/>
              <a:t> </a:t>
            </a:r>
            <a:r>
              <a:rPr lang="en-US" sz="2800" dirty="0" err="1"/>
              <a:t>về</a:t>
            </a:r>
            <a:r>
              <a:rPr lang="en-US" sz="2800" dirty="0"/>
              <a:t> </a:t>
            </a:r>
            <a:r>
              <a:rPr lang="en-US" sz="2800" dirty="0" err="1"/>
              <a:t>hệ</a:t>
            </a:r>
            <a:r>
              <a:rPr lang="en-US" sz="2800" dirty="0"/>
              <a:t> </a:t>
            </a:r>
            <a:r>
              <a:rPr lang="en-US" sz="2800" dirty="0" err="1"/>
              <a:t>thống</a:t>
            </a:r>
            <a:r>
              <a:rPr lang="en-US" sz="2800" dirty="0"/>
              <a:t> </a:t>
            </a:r>
            <a:r>
              <a:rPr lang="en-US" sz="2800" dirty="0" err="1"/>
              <a:t>quản</a:t>
            </a:r>
            <a:r>
              <a:rPr lang="en-US" sz="2800" dirty="0"/>
              <a:t> </a:t>
            </a:r>
            <a:r>
              <a:rPr lang="en-US" sz="2800" dirty="0" err="1"/>
              <a:t>lý</a:t>
            </a:r>
            <a:r>
              <a:rPr lang="en-US" sz="2800" dirty="0"/>
              <a:t> </a:t>
            </a:r>
            <a:r>
              <a:rPr lang="en-US" sz="2800" dirty="0" err="1"/>
              <a:t>chất</a:t>
            </a:r>
            <a:r>
              <a:rPr lang="en-US" sz="2800" dirty="0"/>
              <a:t> </a:t>
            </a:r>
            <a:r>
              <a:rPr lang="en-US" sz="2800" dirty="0" err="1"/>
              <a:t>lượng</a:t>
            </a:r>
            <a:r>
              <a:rPr lang="en-US" sz="2800" dirty="0"/>
              <a:t> do </a:t>
            </a:r>
            <a:r>
              <a:rPr lang="en-US" sz="2800" dirty="0" err="1"/>
              <a:t>Tổ</a:t>
            </a:r>
            <a:r>
              <a:rPr lang="en-US" sz="2800" dirty="0"/>
              <a:t> </a:t>
            </a:r>
            <a:r>
              <a:rPr lang="en-US" sz="2800" dirty="0" err="1"/>
              <a:t>chức</a:t>
            </a:r>
            <a:r>
              <a:rPr lang="en-US" sz="2800" dirty="0"/>
              <a:t> </a:t>
            </a:r>
            <a:r>
              <a:rPr lang="en-US" sz="2800" dirty="0" err="1"/>
              <a:t>Tiêu</a:t>
            </a:r>
            <a:r>
              <a:rPr lang="en-US" sz="2800" dirty="0"/>
              <a:t> </a:t>
            </a:r>
            <a:r>
              <a:rPr lang="en-US" sz="2800" dirty="0" err="1"/>
              <a:t>chuẩn</a:t>
            </a:r>
            <a:r>
              <a:rPr lang="en-US" sz="2800" dirty="0"/>
              <a:t> </a:t>
            </a:r>
            <a:r>
              <a:rPr lang="en-US" sz="2800" dirty="0" err="1"/>
              <a:t>hóa</a:t>
            </a:r>
            <a:r>
              <a:rPr lang="en-US" sz="2800" dirty="0"/>
              <a:t> </a:t>
            </a:r>
            <a:r>
              <a:rPr lang="en-US" sz="2800" dirty="0" err="1"/>
              <a:t>quốc</a:t>
            </a:r>
            <a:r>
              <a:rPr lang="en-US" sz="2800" dirty="0"/>
              <a:t> </a:t>
            </a:r>
            <a:r>
              <a:rPr lang="en-US" sz="2800" dirty="0" err="1"/>
              <a:t>tế</a:t>
            </a:r>
            <a:r>
              <a:rPr lang="en-US" sz="2800" dirty="0"/>
              <a:t> ISO </a:t>
            </a:r>
            <a:r>
              <a:rPr lang="en-US" sz="2800" dirty="0" err="1"/>
              <a:t>phát</a:t>
            </a:r>
            <a:r>
              <a:rPr lang="en-US" sz="2800" dirty="0"/>
              <a:t> </a:t>
            </a:r>
            <a:r>
              <a:rPr lang="en-US" sz="2800" dirty="0" err="1"/>
              <a:t>triển</a:t>
            </a:r>
            <a:r>
              <a:rPr lang="en-US" sz="2800" dirty="0"/>
              <a:t> </a:t>
            </a:r>
            <a:r>
              <a:rPr lang="en-US" sz="2800" dirty="0" err="1"/>
              <a:t>và</a:t>
            </a:r>
            <a:r>
              <a:rPr lang="en-US" sz="2800" dirty="0"/>
              <a:t> ban </a:t>
            </a:r>
            <a:r>
              <a:rPr lang="en-US" sz="2800" dirty="0" err="1"/>
              <a:t>hành</a:t>
            </a:r>
            <a:r>
              <a:rPr lang="en-US" sz="2800" dirty="0" smtClean="0"/>
              <a:t>.</a:t>
            </a:r>
          </a:p>
          <a:p>
            <a:pPr marL="0" indent="0">
              <a:buNone/>
            </a:pPr>
            <a:r>
              <a:rPr lang="en-US" sz="2800" b="1" dirty="0"/>
              <a:t>SA8000</a:t>
            </a:r>
            <a:r>
              <a:rPr lang="en-US" sz="2800" dirty="0"/>
              <a:t> </a:t>
            </a:r>
            <a:r>
              <a:rPr lang="en-US" sz="2800" dirty="0" err="1"/>
              <a:t>là</a:t>
            </a:r>
            <a:r>
              <a:rPr lang="en-US" sz="2800" dirty="0"/>
              <a:t> </a:t>
            </a:r>
            <a:r>
              <a:rPr lang="en-US" sz="2800" dirty="0" err="1"/>
              <a:t>một</a:t>
            </a:r>
            <a:r>
              <a:rPr lang="en-US" sz="2800" dirty="0"/>
              <a:t> </a:t>
            </a:r>
            <a:r>
              <a:rPr lang="en-US" sz="2800" dirty="0" err="1"/>
              <a:t>hệ</a:t>
            </a:r>
            <a:r>
              <a:rPr lang="en-US" sz="2800" dirty="0"/>
              <a:t> </a:t>
            </a:r>
            <a:r>
              <a:rPr lang="en-US" sz="2800" dirty="0" err="1"/>
              <a:t>thống</a:t>
            </a:r>
            <a:r>
              <a:rPr lang="en-US" sz="2800" dirty="0"/>
              <a:t> </a:t>
            </a:r>
            <a:r>
              <a:rPr lang="en-US" sz="2800" dirty="0" err="1"/>
              <a:t>các</a:t>
            </a:r>
            <a:r>
              <a:rPr lang="en-US" sz="2800" dirty="0"/>
              <a:t> </a:t>
            </a:r>
            <a:r>
              <a:rPr lang="en-US" sz="2800" b="1" dirty="0" err="1"/>
              <a:t>tiêu</a:t>
            </a:r>
            <a:r>
              <a:rPr lang="en-US" sz="2800" b="1" dirty="0"/>
              <a:t> </a:t>
            </a:r>
            <a:r>
              <a:rPr lang="en-US" sz="2800" b="1" dirty="0" err="1"/>
              <a:t>chuẩn</a:t>
            </a:r>
            <a:r>
              <a:rPr lang="en-US" sz="2800" dirty="0"/>
              <a:t> </a:t>
            </a:r>
            <a:r>
              <a:rPr lang="en-US" sz="2800" dirty="0" err="1"/>
              <a:t>trách</a:t>
            </a:r>
            <a:r>
              <a:rPr lang="en-US" sz="2800" dirty="0"/>
              <a:t> </a:t>
            </a:r>
            <a:r>
              <a:rPr lang="en-US" sz="2800" dirty="0" err="1"/>
              <a:t>nhiệm</a:t>
            </a:r>
            <a:r>
              <a:rPr lang="en-US" sz="2800" dirty="0"/>
              <a:t> </a:t>
            </a:r>
            <a:r>
              <a:rPr lang="en-US" sz="2800" dirty="0" err="1"/>
              <a:t>giải</a:t>
            </a:r>
            <a:r>
              <a:rPr lang="en-US" sz="2800" dirty="0"/>
              <a:t> </a:t>
            </a:r>
            <a:r>
              <a:rPr lang="en-US" sz="2800" dirty="0" err="1"/>
              <a:t>trình</a:t>
            </a:r>
            <a:r>
              <a:rPr lang="en-US" sz="2800" dirty="0"/>
              <a:t> </a:t>
            </a:r>
            <a:r>
              <a:rPr lang="en-US" sz="2800" dirty="0" err="1"/>
              <a:t>xã</a:t>
            </a:r>
            <a:r>
              <a:rPr lang="en-US" sz="2800" dirty="0"/>
              <a:t> </a:t>
            </a:r>
            <a:r>
              <a:rPr lang="en-US" sz="2800" dirty="0" err="1"/>
              <a:t>hội</a:t>
            </a:r>
            <a:r>
              <a:rPr lang="en-US" sz="2800" dirty="0"/>
              <a:t> </a:t>
            </a:r>
            <a:r>
              <a:rPr lang="en-US" sz="2800" dirty="0" err="1"/>
              <a:t>để</a:t>
            </a:r>
            <a:r>
              <a:rPr lang="en-US" sz="2800" dirty="0"/>
              <a:t> </a:t>
            </a:r>
            <a:r>
              <a:rPr lang="en-US" sz="2800" dirty="0" err="1"/>
              <a:t>hoàn</a:t>
            </a:r>
            <a:r>
              <a:rPr lang="en-US" sz="2800" dirty="0"/>
              <a:t> </a:t>
            </a:r>
            <a:r>
              <a:rPr lang="en-US" sz="2800" dirty="0" err="1"/>
              <a:t>thiện</a:t>
            </a:r>
            <a:r>
              <a:rPr lang="en-US" sz="2800" dirty="0"/>
              <a:t> </a:t>
            </a:r>
            <a:r>
              <a:rPr lang="en-US" sz="2800" dirty="0" err="1"/>
              <a:t>các</a:t>
            </a:r>
            <a:r>
              <a:rPr lang="en-US" sz="2800" dirty="0"/>
              <a:t> </a:t>
            </a:r>
            <a:r>
              <a:rPr lang="en-US" sz="2800" dirty="0" err="1"/>
              <a:t>điều</a:t>
            </a:r>
            <a:r>
              <a:rPr lang="en-US" sz="2800" dirty="0"/>
              <a:t> </a:t>
            </a:r>
            <a:r>
              <a:rPr lang="en-US" sz="2800" dirty="0" err="1"/>
              <a:t>kiện</a:t>
            </a:r>
            <a:r>
              <a:rPr lang="en-US" sz="2800" dirty="0"/>
              <a:t> </a:t>
            </a:r>
            <a:r>
              <a:rPr lang="en-US" sz="2800" dirty="0" err="1"/>
              <a:t>làm</a:t>
            </a:r>
            <a:r>
              <a:rPr lang="en-US" sz="2800" dirty="0"/>
              <a:t> </a:t>
            </a:r>
            <a:r>
              <a:rPr lang="en-US" sz="2800" dirty="0" err="1"/>
              <a:t>việc</a:t>
            </a:r>
            <a:r>
              <a:rPr lang="en-US" sz="2800" dirty="0"/>
              <a:t> </a:t>
            </a:r>
            <a:r>
              <a:rPr lang="en-US" sz="2800" dirty="0" err="1"/>
              <a:t>cho</a:t>
            </a:r>
            <a:r>
              <a:rPr lang="en-US" sz="2800" dirty="0"/>
              <a:t> </a:t>
            </a:r>
            <a:r>
              <a:rPr lang="en-US" sz="2800" dirty="0" err="1"/>
              <a:t>người</a:t>
            </a:r>
            <a:r>
              <a:rPr lang="en-US" sz="2800" dirty="0"/>
              <a:t> </a:t>
            </a:r>
            <a:r>
              <a:rPr lang="en-US" sz="2800" dirty="0" err="1"/>
              <a:t>lao</a:t>
            </a:r>
            <a:r>
              <a:rPr lang="en-US" sz="2800" dirty="0"/>
              <a:t> </a:t>
            </a:r>
            <a:r>
              <a:rPr lang="en-US" sz="2800" dirty="0" err="1"/>
              <a:t>động</a:t>
            </a:r>
            <a:r>
              <a:rPr lang="en-US" sz="2800" dirty="0"/>
              <a:t> </a:t>
            </a:r>
            <a:r>
              <a:rPr lang="en-US" sz="2800" dirty="0" err="1"/>
              <a:t>tại</a:t>
            </a:r>
            <a:r>
              <a:rPr lang="en-US" sz="2800" dirty="0"/>
              <a:t> </a:t>
            </a:r>
            <a:r>
              <a:rPr lang="en-US" sz="2800" dirty="0" err="1"/>
              <a:t>các</a:t>
            </a:r>
            <a:r>
              <a:rPr lang="en-US" sz="2800" dirty="0"/>
              <a:t> </a:t>
            </a:r>
            <a:r>
              <a:rPr lang="en-US" sz="2800" dirty="0" err="1"/>
              <a:t>doanh</a:t>
            </a:r>
            <a:r>
              <a:rPr lang="en-US" sz="2800" dirty="0"/>
              <a:t> </a:t>
            </a:r>
            <a:r>
              <a:rPr lang="en-US" sz="2800" dirty="0" err="1"/>
              <a:t>nghiệp</a:t>
            </a:r>
            <a:r>
              <a:rPr lang="en-US" sz="2800" dirty="0"/>
              <a:t>, </a:t>
            </a:r>
            <a:r>
              <a:rPr lang="en-US" sz="2800" dirty="0" err="1"/>
              <a:t>trang</a:t>
            </a:r>
            <a:r>
              <a:rPr lang="en-US" sz="2800" dirty="0"/>
              <a:t> </a:t>
            </a:r>
            <a:r>
              <a:rPr lang="en-US" sz="2800" dirty="0" err="1"/>
              <a:t>trại</a:t>
            </a:r>
            <a:r>
              <a:rPr lang="en-US" sz="2800" dirty="0"/>
              <a:t> hay </a:t>
            </a:r>
            <a:r>
              <a:rPr lang="en-US" sz="2800" dirty="0" err="1"/>
              <a:t>văn</a:t>
            </a:r>
            <a:r>
              <a:rPr lang="en-US" sz="2800" dirty="0"/>
              <a:t> </a:t>
            </a:r>
            <a:r>
              <a:rPr lang="en-US" sz="2800" dirty="0" err="1"/>
              <a:t>phòng</a:t>
            </a:r>
            <a:r>
              <a:rPr lang="en-US" sz="2800" dirty="0"/>
              <a:t>, do </a:t>
            </a:r>
            <a:r>
              <a:rPr lang="en-US" sz="2800" b="1" dirty="0"/>
              <a:t>Social Accountability</a:t>
            </a:r>
            <a:r>
              <a:rPr lang="en-US" sz="2800" dirty="0"/>
              <a:t> International (SAI) </a:t>
            </a:r>
            <a:r>
              <a:rPr lang="en-US" sz="2800" dirty="0" err="1"/>
              <a:t>phát</a:t>
            </a:r>
            <a:r>
              <a:rPr lang="en-US" sz="2800" dirty="0"/>
              <a:t> </a:t>
            </a:r>
            <a:r>
              <a:rPr lang="en-US" sz="2800" dirty="0" err="1"/>
              <a:t>triển</a:t>
            </a:r>
            <a:r>
              <a:rPr lang="en-US" sz="2800" dirty="0"/>
              <a:t> </a:t>
            </a:r>
            <a:r>
              <a:rPr lang="en-US" sz="2800" dirty="0" err="1"/>
              <a:t>và</a:t>
            </a:r>
            <a:r>
              <a:rPr lang="en-US" sz="2800" dirty="0"/>
              <a:t> </a:t>
            </a:r>
            <a:r>
              <a:rPr lang="en-US" sz="2800" dirty="0" err="1"/>
              <a:t>giám</a:t>
            </a:r>
            <a:r>
              <a:rPr lang="en-US" sz="2800" dirty="0"/>
              <a:t> </a:t>
            </a:r>
            <a:r>
              <a:rPr lang="en-US" sz="2800" b="1" dirty="0" err="1"/>
              <a:t>sát</a:t>
            </a:r>
            <a:r>
              <a:rPr lang="en-US" sz="2800" dirty="0"/>
              <a:t>.</a:t>
            </a:r>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
        <p:nvSpPr>
          <p:cNvPr id="2" name="Right Arrow 1"/>
          <p:cNvSpPr/>
          <p:nvPr/>
        </p:nvSpPr>
        <p:spPr>
          <a:xfrm>
            <a:off x="228600" y="1752600"/>
            <a:ext cx="685800" cy="2042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3808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31</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a:t>
            </a:r>
            <a:r>
              <a:rPr lang="en-US" sz="2800" dirty="0" err="1" smtClean="0"/>
              <a:t>Khách</a:t>
            </a:r>
            <a:r>
              <a:rPr lang="en-US" sz="2800" dirty="0" smtClean="0"/>
              <a:t> </a:t>
            </a:r>
            <a:r>
              <a:rPr lang="en-US" sz="2800" dirty="0" err="1"/>
              <a:t>hàng</a:t>
            </a:r>
            <a:r>
              <a:rPr lang="en-US" sz="2800" dirty="0"/>
              <a:t> </a:t>
            </a:r>
            <a:r>
              <a:rPr lang="en-US" sz="2800" dirty="0" err="1"/>
              <a:t>truyền</a:t>
            </a:r>
            <a:r>
              <a:rPr lang="en-US" sz="2800" dirty="0"/>
              <a:t> </a:t>
            </a:r>
            <a:r>
              <a:rPr lang="en-US" sz="2800" dirty="0" err="1"/>
              <a:t>thống</a:t>
            </a:r>
            <a:r>
              <a:rPr lang="en-US" sz="2800" dirty="0"/>
              <a:t> </a:t>
            </a:r>
            <a:r>
              <a:rPr lang="en-US" sz="2800" dirty="0" err="1"/>
              <a:t>và</a:t>
            </a:r>
            <a:r>
              <a:rPr lang="en-US" sz="2800" dirty="0"/>
              <a:t> </a:t>
            </a:r>
            <a:r>
              <a:rPr lang="en-US" sz="2800" dirty="0" err="1"/>
              <a:t>sản</a:t>
            </a:r>
            <a:r>
              <a:rPr lang="en-US" sz="2800" dirty="0"/>
              <a:t> </a:t>
            </a:r>
            <a:r>
              <a:rPr lang="en-US" sz="2800" dirty="0" err="1"/>
              <a:t>phẩm</a:t>
            </a:r>
            <a:r>
              <a:rPr lang="en-US" sz="2800" dirty="0"/>
              <a:t> </a:t>
            </a:r>
            <a:r>
              <a:rPr lang="en-US" sz="2800" dirty="0" err="1"/>
              <a:t>thế</a:t>
            </a:r>
            <a:r>
              <a:rPr lang="en-US" sz="2800" dirty="0"/>
              <a:t> </a:t>
            </a:r>
            <a:r>
              <a:rPr lang="en-US" sz="2800" dirty="0" err="1"/>
              <a:t>mạnh</a:t>
            </a:r>
            <a:endParaRPr lang="en-US" sz="2800" dirty="0"/>
          </a:p>
          <a:p>
            <a:pPr lvl="0"/>
            <a:r>
              <a:rPr lang="en-US" sz="2800" dirty="0" err="1"/>
              <a:t>Quy</a:t>
            </a:r>
            <a:r>
              <a:rPr lang="en-US" sz="2800" dirty="0"/>
              <a:t> </a:t>
            </a:r>
            <a:r>
              <a:rPr lang="en-US" sz="2800" dirty="0" err="1"/>
              <a:t>mô</a:t>
            </a:r>
            <a:r>
              <a:rPr lang="en-US" sz="2800" dirty="0"/>
              <a:t> </a:t>
            </a:r>
            <a:r>
              <a:rPr lang="en-US" sz="2800" dirty="0" err="1"/>
              <a:t>nhà</a:t>
            </a:r>
            <a:r>
              <a:rPr lang="en-US" sz="2800" dirty="0"/>
              <a:t> </a:t>
            </a:r>
            <a:r>
              <a:rPr lang="en-US" sz="2800" dirty="0" err="1"/>
              <a:t>máy</a:t>
            </a:r>
            <a:r>
              <a:rPr lang="en-US" sz="2800" dirty="0"/>
              <a:t>: </a:t>
            </a:r>
            <a:r>
              <a:rPr lang="en-US" sz="2800" dirty="0" err="1"/>
              <a:t>diện</a:t>
            </a:r>
            <a:r>
              <a:rPr lang="en-US" sz="2800" dirty="0"/>
              <a:t> </a:t>
            </a:r>
            <a:r>
              <a:rPr lang="en-US" sz="2800" dirty="0" err="1"/>
              <a:t>tích</a:t>
            </a:r>
            <a:r>
              <a:rPr lang="en-US" sz="2800" dirty="0"/>
              <a:t>, </a:t>
            </a:r>
            <a:r>
              <a:rPr lang="en-US" sz="2800" dirty="0" err="1"/>
              <a:t>số</a:t>
            </a:r>
            <a:r>
              <a:rPr lang="en-US" sz="2800" dirty="0"/>
              <a:t> </a:t>
            </a:r>
            <a:r>
              <a:rPr lang="en-US" sz="2800" dirty="0" err="1"/>
              <a:t>công</a:t>
            </a:r>
            <a:r>
              <a:rPr lang="en-US" sz="2800" dirty="0"/>
              <a:t> </a:t>
            </a:r>
            <a:r>
              <a:rPr lang="en-US" sz="2800" dirty="0" err="1"/>
              <a:t>nhân</a:t>
            </a:r>
            <a:r>
              <a:rPr lang="en-US" sz="2800" dirty="0"/>
              <a:t>, </a:t>
            </a:r>
            <a:r>
              <a:rPr lang="en-US" sz="2800" dirty="0" err="1"/>
              <a:t>sản</a:t>
            </a:r>
            <a:r>
              <a:rPr lang="en-US" sz="2800" dirty="0"/>
              <a:t> </a:t>
            </a:r>
            <a:r>
              <a:rPr lang="en-US" sz="2800" dirty="0" err="1"/>
              <a:t>lượng</a:t>
            </a:r>
            <a:r>
              <a:rPr lang="en-US" sz="2800" dirty="0"/>
              <a:t> </a:t>
            </a:r>
            <a:r>
              <a:rPr lang="en-US" sz="2800" dirty="0" err="1"/>
              <a:t>bình</a:t>
            </a:r>
            <a:r>
              <a:rPr lang="en-US" sz="2800" dirty="0"/>
              <a:t> </a:t>
            </a:r>
            <a:r>
              <a:rPr lang="en-US" sz="2800" dirty="0" err="1"/>
              <a:t>quân</a:t>
            </a:r>
            <a:r>
              <a:rPr lang="en-US" sz="2800" dirty="0"/>
              <a:t> </a:t>
            </a:r>
            <a:r>
              <a:rPr lang="en-US" sz="2800" dirty="0" err="1"/>
              <a:t>theo</a:t>
            </a:r>
            <a:r>
              <a:rPr lang="en-US" sz="2800" dirty="0"/>
              <a:t> </a:t>
            </a:r>
            <a:r>
              <a:rPr lang="en-US" sz="2800" dirty="0" err="1"/>
              <a:t>tháng</a:t>
            </a:r>
            <a:r>
              <a:rPr lang="en-US" sz="2800" dirty="0"/>
              <a:t>, </a:t>
            </a:r>
            <a:r>
              <a:rPr lang="en-US" sz="2800" dirty="0" err="1"/>
              <a:t>doanh</a:t>
            </a:r>
            <a:r>
              <a:rPr lang="en-US" sz="2800" dirty="0"/>
              <a:t> </a:t>
            </a:r>
            <a:r>
              <a:rPr lang="en-US" sz="2800" dirty="0" err="1"/>
              <a:t>thu</a:t>
            </a:r>
            <a:r>
              <a:rPr lang="en-US" sz="2800" dirty="0"/>
              <a:t> </a:t>
            </a:r>
            <a:r>
              <a:rPr lang="en-US" sz="2800" dirty="0" err="1"/>
              <a:t>hàng</a:t>
            </a:r>
            <a:r>
              <a:rPr lang="en-US" sz="2800" dirty="0"/>
              <a:t> </a:t>
            </a:r>
            <a:r>
              <a:rPr lang="en-US" sz="2800" dirty="0" err="1"/>
              <a:t>năm</a:t>
            </a:r>
            <a:r>
              <a:rPr lang="en-US" sz="2800" dirty="0"/>
              <a:t>, </a:t>
            </a:r>
            <a:r>
              <a:rPr lang="en-US" sz="2800" dirty="0" err="1"/>
              <a:t>hình</a:t>
            </a:r>
            <a:r>
              <a:rPr lang="en-US" sz="2800" dirty="0"/>
              <a:t> </a:t>
            </a:r>
            <a:r>
              <a:rPr lang="en-US" sz="2800" dirty="0" err="1"/>
              <a:t>thức</a:t>
            </a:r>
            <a:r>
              <a:rPr lang="en-US" sz="2800" dirty="0"/>
              <a:t> </a:t>
            </a:r>
            <a:r>
              <a:rPr lang="en-US" sz="2800" dirty="0" err="1"/>
              <a:t>gia</a:t>
            </a:r>
            <a:r>
              <a:rPr lang="en-US" sz="2800" dirty="0"/>
              <a:t> </a:t>
            </a:r>
            <a:r>
              <a:rPr lang="en-US" sz="2800" dirty="0" err="1"/>
              <a:t>công</a:t>
            </a:r>
            <a:endParaRPr lang="en-US" sz="2800" dirty="0"/>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899829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32</a:t>
            </a:fld>
            <a:endParaRPr lang="en-US" smtClean="0"/>
          </a:p>
        </p:txBody>
      </p:sp>
      <p:sp>
        <p:nvSpPr>
          <p:cNvPr id="4" name="Content Placeholder 2"/>
          <p:cNvSpPr>
            <a:spLocks noGrp="1"/>
          </p:cNvSpPr>
          <p:nvPr>
            <p:ph idx="1"/>
          </p:nvPr>
        </p:nvSpPr>
        <p:spPr>
          <a:xfrm>
            <a:off x="152400" y="1752600"/>
            <a:ext cx="8763000" cy="4876800"/>
          </a:xfrm>
        </p:spPr>
        <p:txBody>
          <a:bodyPr/>
          <a:lstStyle/>
          <a:p>
            <a:pPr marL="0" lvl="0" indent="0">
              <a:buNone/>
            </a:pPr>
            <a:r>
              <a:rPr lang="en-US" sz="2800" dirty="0" smtClean="0"/>
              <a:t>- </a:t>
            </a:r>
            <a:r>
              <a:rPr lang="en-US" sz="2800" dirty="0" err="1" smtClean="0"/>
              <a:t>Đánh</a:t>
            </a:r>
            <a:r>
              <a:rPr lang="en-US" sz="2800" dirty="0" smtClean="0"/>
              <a:t> </a:t>
            </a:r>
            <a:r>
              <a:rPr lang="en-US" sz="2800" dirty="0" err="1"/>
              <a:t>giá</a:t>
            </a:r>
            <a:r>
              <a:rPr lang="en-US" sz="2800" dirty="0"/>
              <a:t> chi </a:t>
            </a:r>
            <a:r>
              <a:rPr lang="en-US" sz="2800" dirty="0" err="1"/>
              <a:t>tiết</a:t>
            </a:r>
            <a:endParaRPr lang="en-US" sz="2800" dirty="0"/>
          </a:p>
          <a:p>
            <a:pPr lvl="0"/>
            <a:r>
              <a:rPr lang="en-US" sz="2800" dirty="0" err="1"/>
              <a:t>Những</a:t>
            </a:r>
            <a:r>
              <a:rPr lang="en-US" sz="2800" dirty="0"/>
              <a:t> </a:t>
            </a:r>
            <a:r>
              <a:rPr lang="en-US" sz="2800" dirty="0" err="1"/>
              <a:t>sản</a:t>
            </a:r>
            <a:r>
              <a:rPr lang="en-US" sz="2800" dirty="0"/>
              <a:t> </a:t>
            </a:r>
            <a:r>
              <a:rPr lang="en-US" sz="2800" dirty="0" err="1"/>
              <a:t>phẩm</a:t>
            </a:r>
            <a:r>
              <a:rPr lang="en-US" sz="2800" dirty="0"/>
              <a:t> </a:t>
            </a:r>
            <a:r>
              <a:rPr lang="en-US" sz="2800" dirty="0" err="1"/>
              <a:t>mà</a:t>
            </a:r>
            <a:r>
              <a:rPr lang="en-US" sz="2800" dirty="0"/>
              <a:t> </a:t>
            </a:r>
            <a:r>
              <a:rPr lang="en-US" sz="2800" dirty="0" err="1"/>
              <a:t>nhà</a:t>
            </a:r>
            <a:r>
              <a:rPr lang="en-US" sz="2800" dirty="0"/>
              <a:t> </a:t>
            </a:r>
            <a:r>
              <a:rPr lang="en-US" sz="2800" dirty="0" err="1"/>
              <a:t>máy</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sản</a:t>
            </a:r>
            <a:r>
              <a:rPr lang="en-US" sz="2800" dirty="0"/>
              <a:t> </a:t>
            </a:r>
            <a:r>
              <a:rPr lang="en-US" sz="2800" dirty="0" err="1"/>
              <a:t>xuất</a:t>
            </a:r>
            <a:r>
              <a:rPr lang="en-US" sz="2800" dirty="0"/>
              <a:t> </a:t>
            </a:r>
            <a:r>
              <a:rPr lang="en-US" sz="2800" dirty="0" err="1"/>
              <a:t>đáp</a:t>
            </a:r>
            <a:r>
              <a:rPr lang="en-US" sz="2800" dirty="0"/>
              <a:t> </a:t>
            </a:r>
            <a:r>
              <a:rPr lang="en-US" sz="2800" dirty="0" err="1"/>
              <a:t>ứng</a:t>
            </a:r>
            <a:r>
              <a:rPr lang="en-US" sz="2800" dirty="0"/>
              <a:t> </a:t>
            </a:r>
            <a:r>
              <a:rPr lang="en-US" sz="2800" dirty="0" err="1"/>
              <a:t>phù</a:t>
            </a:r>
            <a:r>
              <a:rPr lang="en-US" sz="2800" dirty="0"/>
              <a:t> </a:t>
            </a:r>
            <a:r>
              <a:rPr lang="en-US" sz="2800" dirty="0" err="1"/>
              <a:t>hợp</a:t>
            </a:r>
            <a:r>
              <a:rPr lang="en-US" sz="2800" dirty="0"/>
              <a:t> </a:t>
            </a:r>
            <a:r>
              <a:rPr lang="en-US" sz="2800" dirty="0" err="1"/>
              <a:t>với</a:t>
            </a:r>
            <a:r>
              <a:rPr lang="en-US" sz="2800" dirty="0"/>
              <a:t> </a:t>
            </a:r>
            <a:r>
              <a:rPr lang="en-US" sz="2800" dirty="0" err="1"/>
              <a:t>yêu</a:t>
            </a:r>
            <a:r>
              <a:rPr lang="en-US" sz="2800" dirty="0"/>
              <a:t> </a:t>
            </a:r>
            <a:r>
              <a:rPr lang="en-US" sz="2800" dirty="0" err="1"/>
              <a:t>cầu</a:t>
            </a:r>
            <a:r>
              <a:rPr lang="en-US" sz="2800" dirty="0"/>
              <a:t> VPĐD </a:t>
            </a:r>
          </a:p>
          <a:p>
            <a:pPr lvl="0"/>
            <a:r>
              <a:rPr lang="en-US" sz="2800" dirty="0" err="1"/>
              <a:t>Đánh</a:t>
            </a:r>
            <a:r>
              <a:rPr lang="en-US" sz="2800" dirty="0"/>
              <a:t> </a:t>
            </a:r>
            <a:r>
              <a:rPr lang="en-US" sz="2800" dirty="0" err="1"/>
              <a:t>giá</a:t>
            </a:r>
            <a:r>
              <a:rPr lang="en-US" sz="2800" dirty="0"/>
              <a:t> </a:t>
            </a:r>
            <a:r>
              <a:rPr lang="en-US" sz="2800" dirty="0" err="1"/>
              <a:t>bằng</a:t>
            </a:r>
            <a:r>
              <a:rPr lang="en-US" sz="2800" dirty="0"/>
              <a:t> con </a:t>
            </a:r>
            <a:r>
              <a:rPr lang="en-US" sz="2800" dirty="0" err="1"/>
              <a:t>số</a:t>
            </a:r>
            <a:r>
              <a:rPr lang="en-US" sz="2800" dirty="0"/>
              <a:t> </a:t>
            </a:r>
            <a:r>
              <a:rPr lang="en-US" sz="2800" dirty="0" err="1"/>
              <a:t>cụ</a:t>
            </a:r>
            <a:r>
              <a:rPr lang="en-US" sz="2800" dirty="0"/>
              <a:t> </a:t>
            </a:r>
            <a:r>
              <a:rPr lang="en-US" sz="2800" dirty="0" err="1"/>
              <a:t>thể</a:t>
            </a:r>
            <a:r>
              <a:rPr lang="en-US" sz="2800" dirty="0"/>
              <a:t> </a:t>
            </a:r>
            <a:r>
              <a:rPr lang="en-US" sz="2800" dirty="0" err="1"/>
              <a:t>về</a:t>
            </a:r>
            <a:r>
              <a:rPr lang="en-US" sz="2800" dirty="0"/>
              <a:t> </a:t>
            </a:r>
            <a:r>
              <a:rPr lang="en-US" sz="2800" dirty="0" err="1"/>
              <a:t>diện</a:t>
            </a:r>
            <a:r>
              <a:rPr lang="en-US" sz="2800" dirty="0"/>
              <a:t> </a:t>
            </a:r>
            <a:r>
              <a:rPr lang="en-US" sz="2800" dirty="0" err="1"/>
              <a:t>tích</a:t>
            </a:r>
            <a:r>
              <a:rPr lang="en-US" sz="2800" dirty="0"/>
              <a:t>, </a:t>
            </a:r>
            <a:r>
              <a:rPr lang="en-US" sz="2800" dirty="0" err="1"/>
              <a:t>quy</a:t>
            </a:r>
            <a:r>
              <a:rPr lang="en-US" sz="2800" dirty="0"/>
              <a:t> </a:t>
            </a:r>
            <a:r>
              <a:rPr lang="en-US" sz="2800" dirty="0" err="1"/>
              <a:t>mô</a:t>
            </a:r>
            <a:r>
              <a:rPr lang="en-US" sz="2800" dirty="0"/>
              <a:t> </a:t>
            </a:r>
            <a:r>
              <a:rPr lang="en-US" sz="2800" dirty="0" err="1"/>
              <a:t>các</a:t>
            </a:r>
            <a:r>
              <a:rPr lang="en-US" sz="2800" dirty="0"/>
              <a:t> </a:t>
            </a:r>
            <a:r>
              <a:rPr lang="en-US" sz="2800" dirty="0" err="1"/>
              <a:t>phòng</a:t>
            </a:r>
            <a:r>
              <a:rPr lang="en-US" sz="2800" dirty="0"/>
              <a:t> ban, </a:t>
            </a:r>
            <a:r>
              <a:rPr lang="en-US" sz="2800" dirty="0" err="1"/>
              <a:t>xưởng</a:t>
            </a:r>
            <a:endParaRPr lang="en-US" sz="2800" dirty="0"/>
          </a:p>
          <a:p>
            <a:pPr lvl="0"/>
            <a:r>
              <a:rPr lang="en-US" sz="2800" dirty="0" err="1"/>
              <a:t>Số</a:t>
            </a:r>
            <a:r>
              <a:rPr lang="en-US" sz="2800" dirty="0"/>
              <a:t> </a:t>
            </a:r>
            <a:r>
              <a:rPr lang="en-US" sz="2800" dirty="0" err="1"/>
              <a:t>lượng</a:t>
            </a:r>
            <a:r>
              <a:rPr lang="en-US" sz="2800" dirty="0"/>
              <a:t> </a:t>
            </a:r>
            <a:r>
              <a:rPr lang="en-US" sz="2800" dirty="0" err="1"/>
              <a:t>công</a:t>
            </a:r>
            <a:r>
              <a:rPr lang="en-US" sz="2800" dirty="0"/>
              <a:t> </a:t>
            </a:r>
            <a:r>
              <a:rPr lang="en-US" sz="2800" dirty="0" err="1"/>
              <a:t>nhân</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tay</a:t>
            </a:r>
            <a:r>
              <a:rPr lang="en-US" sz="2800" dirty="0"/>
              <a:t> </a:t>
            </a:r>
            <a:r>
              <a:rPr lang="en-US" sz="2800" dirty="0" err="1"/>
              <a:t>nghề</a:t>
            </a:r>
            <a:r>
              <a:rPr lang="en-US" sz="2800" dirty="0"/>
              <a:t> </a:t>
            </a:r>
            <a:r>
              <a:rPr lang="en-US" sz="2800" dirty="0" err="1"/>
              <a:t>công</a:t>
            </a:r>
            <a:r>
              <a:rPr lang="en-US" sz="2800" dirty="0"/>
              <a:t> </a:t>
            </a:r>
            <a:r>
              <a:rPr lang="en-US" sz="2800" dirty="0" err="1"/>
              <a:t>nhân</a:t>
            </a:r>
            <a:r>
              <a:rPr lang="en-US" sz="2800" dirty="0"/>
              <a:t>, </a:t>
            </a:r>
            <a:r>
              <a:rPr lang="en-US" sz="2800" dirty="0" err="1"/>
              <a:t>số</a:t>
            </a:r>
            <a:r>
              <a:rPr lang="en-US" sz="2800" dirty="0"/>
              <a:t> </a:t>
            </a:r>
            <a:r>
              <a:rPr lang="en-US" sz="2800" dirty="0" err="1"/>
              <a:t>chuyền</a:t>
            </a:r>
            <a:r>
              <a:rPr lang="en-US" sz="2800" dirty="0"/>
              <a:t>, </a:t>
            </a:r>
            <a:r>
              <a:rPr lang="en-US" sz="2800" dirty="0" err="1"/>
              <a:t>số</a:t>
            </a:r>
            <a:r>
              <a:rPr lang="en-US" sz="2800" dirty="0"/>
              <a:t> </a:t>
            </a:r>
            <a:r>
              <a:rPr lang="en-US" sz="2800" dirty="0" err="1"/>
              <a:t>máy</a:t>
            </a:r>
            <a:r>
              <a:rPr lang="en-US" sz="2800" dirty="0"/>
              <a:t> </a:t>
            </a:r>
            <a:r>
              <a:rPr lang="en-US" sz="2800" dirty="0" err="1"/>
              <a:t>móc</a:t>
            </a:r>
            <a:r>
              <a:rPr lang="en-US" sz="2800" dirty="0"/>
              <a:t> </a:t>
            </a:r>
            <a:r>
              <a:rPr lang="en-US" sz="2800" dirty="0" err="1"/>
              <a:t>mỗi</a:t>
            </a:r>
            <a:r>
              <a:rPr lang="en-US" sz="2800" dirty="0"/>
              <a:t> </a:t>
            </a:r>
            <a:r>
              <a:rPr lang="en-US" sz="2800" dirty="0" err="1" smtClean="0"/>
              <a:t>chuyền</a:t>
            </a:r>
            <a:endParaRPr lang="en-US" sz="2800" dirty="0"/>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989813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33</a:t>
            </a:fld>
            <a:endParaRPr lang="en-US" smtClean="0"/>
          </a:p>
        </p:txBody>
      </p:sp>
      <p:sp>
        <p:nvSpPr>
          <p:cNvPr id="4" name="Content Placeholder 2"/>
          <p:cNvSpPr>
            <a:spLocks noGrp="1"/>
          </p:cNvSpPr>
          <p:nvPr>
            <p:ph idx="1"/>
          </p:nvPr>
        </p:nvSpPr>
        <p:spPr>
          <a:xfrm>
            <a:off x="152400" y="1752600"/>
            <a:ext cx="8763000" cy="4876800"/>
          </a:xfrm>
        </p:spPr>
        <p:txBody>
          <a:bodyPr/>
          <a:lstStyle/>
          <a:p>
            <a:pPr marL="0" lvl="0" indent="0">
              <a:buNone/>
            </a:pPr>
            <a:r>
              <a:rPr lang="en-US" sz="2800" dirty="0" smtClean="0"/>
              <a:t>- </a:t>
            </a:r>
            <a:r>
              <a:rPr lang="en-US" sz="2800" dirty="0" err="1" smtClean="0"/>
              <a:t>Đánh</a:t>
            </a:r>
            <a:r>
              <a:rPr lang="en-US" sz="2800" dirty="0" smtClean="0"/>
              <a:t> </a:t>
            </a:r>
            <a:r>
              <a:rPr lang="en-US" sz="2800" dirty="0" err="1"/>
              <a:t>giá</a:t>
            </a:r>
            <a:r>
              <a:rPr lang="en-US" sz="2800" dirty="0"/>
              <a:t> chi </a:t>
            </a:r>
            <a:r>
              <a:rPr lang="en-US" sz="2800" dirty="0" err="1"/>
              <a:t>tiết</a:t>
            </a:r>
            <a:endParaRPr lang="en-US" sz="2800" dirty="0"/>
          </a:p>
          <a:p>
            <a:pPr lvl="0"/>
            <a:r>
              <a:rPr lang="en-US" sz="2800" dirty="0" err="1" smtClean="0"/>
              <a:t>Quy</a:t>
            </a:r>
            <a:r>
              <a:rPr lang="en-US" sz="2800" dirty="0" smtClean="0"/>
              <a:t> </a:t>
            </a:r>
            <a:r>
              <a:rPr lang="en-US" sz="2800" dirty="0" err="1"/>
              <a:t>trình</a:t>
            </a:r>
            <a:r>
              <a:rPr lang="en-US" sz="2800" dirty="0"/>
              <a:t> </a:t>
            </a:r>
            <a:r>
              <a:rPr lang="en-US" sz="2800" dirty="0" err="1"/>
              <a:t>sản</a:t>
            </a:r>
            <a:r>
              <a:rPr lang="en-US" sz="2800" dirty="0"/>
              <a:t> </a:t>
            </a:r>
            <a:r>
              <a:rPr lang="en-US" sz="2800" dirty="0" err="1"/>
              <a:t>xuất</a:t>
            </a:r>
            <a:r>
              <a:rPr lang="en-US" sz="2800" dirty="0"/>
              <a:t> </a:t>
            </a:r>
            <a:r>
              <a:rPr lang="en-US" sz="2800" dirty="0" err="1"/>
              <a:t>từ</a:t>
            </a:r>
            <a:r>
              <a:rPr lang="en-US" sz="2800" dirty="0"/>
              <a:t> </a:t>
            </a:r>
            <a:r>
              <a:rPr lang="en-US" sz="2800" dirty="0" err="1"/>
              <a:t>lúc</a:t>
            </a:r>
            <a:r>
              <a:rPr lang="en-US" sz="2800" dirty="0"/>
              <a:t> </a:t>
            </a:r>
            <a:r>
              <a:rPr lang="en-US" sz="2800" dirty="0" err="1"/>
              <a:t>nhận</a:t>
            </a:r>
            <a:r>
              <a:rPr lang="en-US" sz="2800" dirty="0"/>
              <a:t> </a:t>
            </a:r>
            <a:r>
              <a:rPr lang="en-US" sz="2800" dirty="0" err="1"/>
              <a:t>đơn</a:t>
            </a:r>
            <a:r>
              <a:rPr lang="en-US" sz="2800" dirty="0"/>
              <a:t> </a:t>
            </a:r>
            <a:r>
              <a:rPr lang="en-US" sz="2800" dirty="0" err="1"/>
              <a:t>đến</a:t>
            </a:r>
            <a:r>
              <a:rPr lang="en-US" sz="2800" dirty="0"/>
              <a:t> </a:t>
            </a:r>
            <a:r>
              <a:rPr lang="en-US" sz="2800" dirty="0" err="1"/>
              <a:t>khi</a:t>
            </a:r>
            <a:r>
              <a:rPr lang="en-US" sz="2800" dirty="0"/>
              <a:t> </a:t>
            </a:r>
            <a:r>
              <a:rPr lang="en-US" sz="2800" dirty="0" err="1"/>
              <a:t>hoàn</a:t>
            </a:r>
            <a:r>
              <a:rPr lang="en-US" sz="2800" dirty="0"/>
              <a:t> </a:t>
            </a:r>
            <a:r>
              <a:rPr lang="en-US" sz="2800" dirty="0" err="1"/>
              <a:t>tất</a:t>
            </a:r>
            <a:endParaRPr lang="en-US" sz="2800" dirty="0"/>
          </a:p>
          <a:p>
            <a:pPr lvl="0"/>
            <a:r>
              <a:rPr lang="en-US" sz="2800" dirty="0" err="1"/>
              <a:t>Đánh</a:t>
            </a:r>
            <a:r>
              <a:rPr lang="en-US" sz="2800" dirty="0"/>
              <a:t> </a:t>
            </a:r>
            <a:r>
              <a:rPr lang="en-US" sz="2800" dirty="0" err="1"/>
              <a:t>giá</a:t>
            </a:r>
            <a:r>
              <a:rPr lang="en-US" sz="2800" dirty="0"/>
              <a:t> </a:t>
            </a:r>
            <a:r>
              <a:rPr lang="en-US" sz="2800" dirty="0" err="1"/>
              <a:t>bảng</a:t>
            </a:r>
            <a:r>
              <a:rPr lang="en-US" sz="2800" dirty="0"/>
              <a:t> </a:t>
            </a:r>
            <a:r>
              <a:rPr lang="en-US" sz="2800" dirty="0" err="1"/>
              <a:t>kế</a:t>
            </a:r>
            <a:r>
              <a:rPr lang="en-US" sz="2800" dirty="0"/>
              <a:t> </a:t>
            </a:r>
            <a:r>
              <a:rPr lang="en-US" sz="2800" dirty="0" err="1"/>
              <a:t>hoạch</a:t>
            </a:r>
            <a:r>
              <a:rPr lang="en-US" sz="2800" dirty="0"/>
              <a:t> </a:t>
            </a:r>
            <a:r>
              <a:rPr lang="en-US" sz="2800" dirty="0" err="1"/>
              <a:t>sản</a:t>
            </a:r>
            <a:r>
              <a:rPr lang="en-US" sz="2800" dirty="0"/>
              <a:t> </a:t>
            </a:r>
            <a:r>
              <a:rPr lang="en-US" sz="2800" dirty="0" err="1"/>
              <a:t>xuất</a:t>
            </a:r>
            <a:r>
              <a:rPr lang="en-US" sz="2800" dirty="0"/>
              <a:t> </a:t>
            </a:r>
            <a:r>
              <a:rPr lang="en-US" sz="2800" dirty="0" err="1"/>
              <a:t>của</a:t>
            </a:r>
            <a:r>
              <a:rPr lang="en-US" sz="2800" dirty="0"/>
              <a:t> </a:t>
            </a:r>
            <a:r>
              <a:rPr lang="en-US" sz="2800" dirty="0" err="1"/>
              <a:t>nhà</a:t>
            </a:r>
            <a:r>
              <a:rPr lang="en-US" sz="2800" dirty="0"/>
              <a:t> </a:t>
            </a:r>
            <a:r>
              <a:rPr lang="en-US" sz="2800" dirty="0" err="1"/>
              <a:t>máy</a:t>
            </a:r>
            <a:endParaRPr lang="en-US" sz="2800" dirty="0"/>
          </a:p>
          <a:p>
            <a:pPr lvl="0"/>
            <a:r>
              <a:rPr lang="en-US" sz="2800" dirty="0" err="1"/>
              <a:t>Môi</a:t>
            </a:r>
            <a:r>
              <a:rPr lang="en-US" sz="2800" dirty="0"/>
              <a:t> </a:t>
            </a:r>
            <a:r>
              <a:rPr lang="en-US" sz="2800" dirty="0" err="1"/>
              <a:t>trường</a:t>
            </a:r>
            <a:r>
              <a:rPr lang="en-US" sz="2800" dirty="0"/>
              <a:t> </a:t>
            </a:r>
            <a:r>
              <a:rPr lang="en-US" sz="2800" dirty="0" err="1"/>
              <a:t>làm</a:t>
            </a:r>
            <a:r>
              <a:rPr lang="en-US" sz="2800" dirty="0"/>
              <a:t> </a:t>
            </a:r>
            <a:r>
              <a:rPr lang="en-US" sz="2800" dirty="0" err="1"/>
              <a:t>việc</a:t>
            </a:r>
            <a:r>
              <a:rPr lang="en-US" sz="2800" dirty="0"/>
              <a:t>, </a:t>
            </a:r>
            <a:r>
              <a:rPr lang="en-US" sz="2800" dirty="0" err="1"/>
              <a:t>ánh</a:t>
            </a:r>
            <a:r>
              <a:rPr lang="en-US" sz="2800" dirty="0"/>
              <a:t> </a:t>
            </a:r>
            <a:r>
              <a:rPr lang="en-US" sz="2800" dirty="0" err="1"/>
              <a:t>sáng</a:t>
            </a:r>
            <a:r>
              <a:rPr lang="en-US" sz="2800" dirty="0"/>
              <a:t>, </a:t>
            </a:r>
            <a:r>
              <a:rPr lang="en-US" sz="2800" dirty="0" err="1"/>
              <a:t>cơ</a:t>
            </a:r>
            <a:r>
              <a:rPr lang="en-US" sz="2800" dirty="0"/>
              <a:t> </a:t>
            </a:r>
            <a:r>
              <a:rPr lang="en-US" sz="2800" dirty="0" err="1"/>
              <a:t>giới</a:t>
            </a:r>
            <a:r>
              <a:rPr lang="en-US" sz="2800" dirty="0"/>
              <a:t> </a:t>
            </a:r>
            <a:r>
              <a:rPr lang="en-US" sz="2800" dirty="0" err="1"/>
              <a:t>hóa</a:t>
            </a:r>
            <a:r>
              <a:rPr lang="en-US" sz="2800" dirty="0"/>
              <a:t>, </a:t>
            </a:r>
            <a:r>
              <a:rPr lang="en-US" sz="2800" dirty="0" err="1"/>
              <a:t>tự</a:t>
            </a:r>
            <a:r>
              <a:rPr lang="en-US" sz="2800" dirty="0"/>
              <a:t> </a:t>
            </a:r>
            <a:r>
              <a:rPr lang="en-US" sz="2800" dirty="0" err="1"/>
              <a:t>động</a:t>
            </a:r>
            <a:r>
              <a:rPr lang="en-US" sz="2800" dirty="0"/>
              <a:t> </a:t>
            </a:r>
            <a:r>
              <a:rPr lang="en-US" sz="2800" dirty="0" err="1"/>
              <a:t>hóa</a:t>
            </a:r>
            <a:r>
              <a:rPr lang="en-US" sz="2800" dirty="0"/>
              <a:t>, </a:t>
            </a:r>
            <a:r>
              <a:rPr lang="en-US" sz="2800" dirty="0" err="1"/>
              <a:t>công</a:t>
            </a:r>
            <a:r>
              <a:rPr lang="en-US" sz="2800" dirty="0"/>
              <a:t> </a:t>
            </a:r>
            <a:r>
              <a:rPr lang="en-US" sz="2800" dirty="0" err="1"/>
              <a:t>suất</a:t>
            </a:r>
            <a:r>
              <a:rPr lang="en-US" sz="2800" dirty="0"/>
              <a:t> </a:t>
            </a:r>
            <a:r>
              <a:rPr lang="en-US" sz="2800" dirty="0" err="1"/>
              <a:t>làm</a:t>
            </a:r>
            <a:r>
              <a:rPr lang="en-US" sz="2800" dirty="0"/>
              <a:t> </a:t>
            </a:r>
            <a:r>
              <a:rPr lang="en-US" sz="2800" dirty="0" err="1"/>
              <a:t>việc</a:t>
            </a:r>
            <a:r>
              <a:rPr lang="en-US" sz="2800" dirty="0"/>
              <a:t> </a:t>
            </a:r>
            <a:r>
              <a:rPr lang="en-US" sz="2800" dirty="0" err="1"/>
              <a:t>của</a:t>
            </a:r>
            <a:r>
              <a:rPr lang="en-US" sz="2800" dirty="0"/>
              <a:t> </a:t>
            </a:r>
            <a:r>
              <a:rPr lang="en-US" sz="2800" dirty="0" err="1"/>
              <a:t>thiết</a:t>
            </a:r>
            <a:r>
              <a:rPr lang="en-US" sz="2800" dirty="0"/>
              <a:t> </a:t>
            </a:r>
            <a:r>
              <a:rPr lang="en-US" sz="2800" dirty="0" err="1"/>
              <a:t>bị</a:t>
            </a:r>
            <a:r>
              <a:rPr lang="en-US" sz="2800" dirty="0"/>
              <a:t>, </a:t>
            </a:r>
            <a:r>
              <a:rPr lang="en-US" sz="2800" dirty="0" err="1"/>
              <a:t>máy</a:t>
            </a:r>
            <a:r>
              <a:rPr lang="en-US" sz="2800" dirty="0"/>
              <a:t> </a:t>
            </a:r>
            <a:r>
              <a:rPr lang="en-US" sz="2800" dirty="0" err="1"/>
              <a:t>móc</a:t>
            </a:r>
            <a:r>
              <a:rPr lang="en-US" sz="2800" dirty="0"/>
              <a:t>…</a:t>
            </a:r>
          </a:p>
          <a:p>
            <a:pPr lvl="0"/>
            <a:r>
              <a:rPr lang="en-US" sz="2800" dirty="0" err="1"/>
              <a:t>Công</a:t>
            </a:r>
            <a:r>
              <a:rPr lang="en-US" sz="2800" dirty="0"/>
              <a:t> </a:t>
            </a:r>
            <a:r>
              <a:rPr lang="en-US" sz="2800" dirty="0" err="1"/>
              <a:t>đoạn</a:t>
            </a:r>
            <a:r>
              <a:rPr lang="en-US" sz="2800" dirty="0"/>
              <a:t> </a:t>
            </a:r>
            <a:r>
              <a:rPr lang="en-US" sz="2800" dirty="0" err="1"/>
              <a:t>hoàn</a:t>
            </a:r>
            <a:r>
              <a:rPr lang="en-US" sz="2800" dirty="0"/>
              <a:t> </a:t>
            </a:r>
            <a:r>
              <a:rPr lang="en-US" sz="2800" dirty="0" err="1"/>
              <a:t>tất</a:t>
            </a:r>
            <a:r>
              <a:rPr lang="en-US" sz="2800" dirty="0"/>
              <a:t> </a:t>
            </a:r>
            <a:r>
              <a:rPr lang="en-US" sz="2800" dirty="0" err="1"/>
              <a:t>sản</a:t>
            </a:r>
            <a:r>
              <a:rPr lang="en-US" sz="2800" dirty="0"/>
              <a:t> </a:t>
            </a:r>
            <a:r>
              <a:rPr lang="en-US" sz="2800" dirty="0" err="1"/>
              <a:t>phẩm</a:t>
            </a:r>
            <a:r>
              <a:rPr lang="en-US" sz="2800" dirty="0"/>
              <a:t> </a:t>
            </a:r>
            <a:r>
              <a:rPr lang="en-US" sz="2800" dirty="0" err="1"/>
              <a:t>và</a:t>
            </a:r>
            <a:r>
              <a:rPr lang="en-US" sz="2800" dirty="0"/>
              <a:t> </a:t>
            </a:r>
            <a:r>
              <a:rPr lang="en-US" sz="2800" dirty="0" err="1"/>
              <a:t>đóng</a:t>
            </a:r>
            <a:r>
              <a:rPr lang="en-US" sz="2800" dirty="0"/>
              <a:t> </a:t>
            </a:r>
            <a:r>
              <a:rPr lang="en-US" sz="2800" dirty="0" err="1"/>
              <a:t>gói</a:t>
            </a:r>
            <a:endParaRPr lang="en-US" sz="2800" dirty="0"/>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306910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7848600" cy="1036637"/>
          </a:xfrm>
        </p:spPr>
        <p:txBody>
          <a:bodyPr/>
          <a:lstStyle/>
          <a:p>
            <a:r>
              <a:rPr lang="en-US" sz="3600" dirty="0" smtClean="0"/>
              <a:t>VD: </a:t>
            </a:r>
            <a:r>
              <a:rPr lang="en-US" sz="3600" dirty="0" err="1" smtClean="0"/>
              <a:t>Thông</a:t>
            </a:r>
            <a:r>
              <a:rPr lang="en-US" sz="3600" dirty="0" smtClean="0"/>
              <a:t> tin </a:t>
            </a:r>
            <a:r>
              <a:rPr lang="en-US" sz="3600" dirty="0" err="1" smtClean="0"/>
              <a:t>về</a:t>
            </a:r>
            <a:r>
              <a:rPr lang="en-US" sz="3600" dirty="0" smtClean="0"/>
              <a:t> </a:t>
            </a:r>
            <a:r>
              <a:rPr lang="en-US" sz="3600" dirty="0" err="1" smtClean="0"/>
              <a:t>công</a:t>
            </a:r>
            <a:r>
              <a:rPr lang="en-US" sz="3600" dirty="0" smtClean="0"/>
              <a:t> </a:t>
            </a:r>
            <a:r>
              <a:rPr lang="en-US" sz="3600" dirty="0" err="1" smtClean="0"/>
              <a:t>ty</a:t>
            </a:r>
            <a:r>
              <a:rPr lang="en-US" sz="3600" dirty="0" smtClean="0"/>
              <a:t> </a:t>
            </a:r>
            <a:r>
              <a:rPr lang="en-US" sz="3600" dirty="0" err="1" smtClean="0"/>
              <a:t>gia</a:t>
            </a:r>
            <a:r>
              <a:rPr lang="en-US" sz="3600" dirty="0" smtClean="0"/>
              <a:t> </a:t>
            </a:r>
            <a:r>
              <a:rPr lang="en-US" sz="3600" dirty="0" err="1" smtClean="0"/>
              <a:t>công</a:t>
            </a:r>
            <a:r>
              <a:rPr lang="en-US" sz="3600" dirty="0" smtClean="0"/>
              <a:t>: </a:t>
            </a:r>
            <a:r>
              <a:rPr lang="en-US" sz="3600" dirty="0" err="1" smtClean="0"/>
              <a:t>Việt</a:t>
            </a:r>
            <a:r>
              <a:rPr lang="en-US" sz="3600" dirty="0" smtClean="0"/>
              <a:t> </a:t>
            </a:r>
            <a:r>
              <a:rPr lang="en-US" sz="3600" dirty="0" err="1" smtClean="0"/>
              <a:t>Tiến</a:t>
            </a:r>
            <a:endParaRPr lang="en-US" sz="3600" dirty="0"/>
          </a:p>
        </p:txBody>
      </p:sp>
      <p:sp>
        <p:nvSpPr>
          <p:cNvPr id="3" name="Content Placeholder 2"/>
          <p:cNvSpPr>
            <a:spLocks noGrp="1"/>
          </p:cNvSpPr>
          <p:nvPr>
            <p:ph idx="1"/>
          </p:nvPr>
        </p:nvSpPr>
        <p:spPr/>
        <p:txBody>
          <a:bodyPr/>
          <a:lstStyle/>
          <a:p>
            <a:pPr marL="0" indent="0">
              <a:buNone/>
            </a:pP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34</a:t>
            </a:fld>
            <a:endParaRPr lang="en-US"/>
          </a:p>
        </p:txBody>
      </p:sp>
      <p:pic>
        <p:nvPicPr>
          <p:cNvPr id="7" name="Picture 6"/>
          <p:cNvPicPr>
            <a:picLocks noChangeAspect="1"/>
          </p:cNvPicPr>
          <p:nvPr/>
        </p:nvPicPr>
        <p:blipFill rotWithShape="1">
          <a:blip r:embed="rId3"/>
          <a:srcRect l="13333" t="17391" r="14167" b="4052"/>
          <a:stretch/>
        </p:blipFill>
        <p:spPr>
          <a:xfrm>
            <a:off x="28575" y="1380357"/>
            <a:ext cx="8991600" cy="5477643"/>
          </a:xfrm>
          <a:prstGeom prst="rect">
            <a:avLst/>
          </a:prstGeom>
        </p:spPr>
      </p:pic>
      <p:pic>
        <p:nvPicPr>
          <p:cNvPr id="6" name="Picture 5"/>
          <p:cNvPicPr>
            <a:picLocks noChangeAspect="1"/>
          </p:cNvPicPr>
          <p:nvPr/>
        </p:nvPicPr>
        <p:blipFill rotWithShape="1">
          <a:blip r:embed="rId3"/>
          <a:srcRect l="13333" t="17391" r="14167" b="4052"/>
          <a:stretch/>
        </p:blipFill>
        <p:spPr>
          <a:xfrm>
            <a:off x="180975" y="1295400"/>
            <a:ext cx="8991600" cy="5477643"/>
          </a:xfrm>
          <a:prstGeom prst="rect">
            <a:avLst/>
          </a:prstGeom>
        </p:spPr>
      </p:pic>
    </p:spTree>
    <p:extLst>
      <p:ext uri="{BB962C8B-B14F-4D97-AF65-F5344CB8AC3E}">
        <p14:creationId xmlns:p14="http://schemas.microsoft.com/office/powerpoint/2010/main" val="96980097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35</a:t>
            </a:fld>
            <a:endParaRPr lang="en-US" smtClean="0"/>
          </a:p>
        </p:txBody>
      </p:sp>
      <p:sp>
        <p:nvSpPr>
          <p:cNvPr id="4" name="Content Placeholder 2"/>
          <p:cNvSpPr>
            <a:spLocks noGrp="1"/>
          </p:cNvSpPr>
          <p:nvPr>
            <p:ph idx="1"/>
          </p:nvPr>
        </p:nvSpPr>
        <p:spPr>
          <a:xfrm>
            <a:off x="152400" y="1828800"/>
            <a:ext cx="8763000" cy="4876800"/>
          </a:xfrm>
        </p:spPr>
        <p:txBody>
          <a:bodyPr/>
          <a:lstStyle/>
          <a:p>
            <a:pPr marL="0" lvl="0" indent="0" algn="just">
              <a:buNone/>
            </a:pPr>
            <a:r>
              <a:rPr lang="en-US" sz="2800" dirty="0" smtClean="0"/>
              <a:t>- </a:t>
            </a:r>
            <a:r>
              <a:rPr lang="en-US" sz="2800" dirty="0" err="1" smtClean="0"/>
              <a:t>Hợp</a:t>
            </a:r>
            <a:r>
              <a:rPr lang="en-US" sz="2800" dirty="0" smtClean="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Bảng</a:t>
            </a:r>
            <a:r>
              <a:rPr lang="en-US" sz="2800" dirty="0"/>
              <a:t> </a:t>
            </a:r>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thường</a:t>
            </a:r>
            <a:r>
              <a:rPr lang="en-US" sz="2800" dirty="0"/>
              <a:t> </a:t>
            </a:r>
            <a:r>
              <a:rPr lang="en-US" sz="2800" dirty="0" err="1"/>
              <a:t>có</a:t>
            </a:r>
            <a:r>
              <a:rPr lang="en-US" sz="2800" dirty="0"/>
              <a:t> </a:t>
            </a:r>
            <a:r>
              <a:rPr lang="en-US" sz="2800" dirty="0" err="1"/>
              <a:t>các</a:t>
            </a:r>
            <a:r>
              <a:rPr lang="en-US" sz="2800" dirty="0"/>
              <a:t> </a:t>
            </a:r>
            <a:r>
              <a:rPr lang="en-US" sz="2800" dirty="0" err="1"/>
              <a:t>điều</a:t>
            </a:r>
            <a:r>
              <a:rPr lang="en-US" sz="2800" dirty="0"/>
              <a:t> </a:t>
            </a:r>
            <a:r>
              <a:rPr lang="en-US" sz="2800" dirty="0" err="1"/>
              <a:t>khoản</a:t>
            </a:r>
            <a:r>
              <a:rPr lang="en-US" sz="2800" dirty="0"/>
              <a:t> </a:t>
            </a:r>
            <a:r>
              <a:rPr lang="en-US" sz="2800" dirty="0" err="1"/>
              <a:t>sau</a:t>
            </a:r>
            <a:r>
              <a:rPr lang="en-US" sz="2800" dirty="0"/>
              <a:t>:</a:t>
            </a:r>
          </a:p>
          <a:p>
            <a:pPr lvl="0" algn="just"/>
            <a:r>
              <a:rPr lang="en-US" sz="2800" dirty="0" err="1"/>
              <a:t>Phần</a:t>
            </a:r>
            <a:r>
              <a:rPr lang="en-US" sz="2800" dirty="0"/>
              <a:t> </a:t>
            </a:r>
            <a:r>
              <a:rPr lang="en-US" sz="2800" dirty="0" err="1"/>
              <a:t>đầu</a:t>
            </a:r>
            <a:r>
              <a:rPr lang="en-US" sz="2800" dirty="0"/>
              <a:t>: </a:t>
            </a:r>
            <a:r>
              <a:rPr lang="en-US" sz="2800" dirty="0" err="1"/>
              <a:t>Thông</a:t>
            </a:r>
            <a:r>
              <a:rPr lang="en-US" sz="2800" dirty="0"/>
              <a:t> tin chi </a:t>
            </a:r>
            <a:r>
              <a:rPr lang="en-US" sz="2800" dirty="0" err="1"/>
              <a:t>tiết</a:t>
            </a:r>
            <a:r>
              <a:rPr lang="en-US" sz="2800" dirty="0"/>
              <a:t> </a:t>
            </a:r>
            <a:r>
              <a:rPr lang="en-US" sz="2800" dirty="0" err="1"/>
              <a:t>của</a:t>
            </a:r>
            <a:r>
              <a:rPr lang="en-US" sz="2800" dirty="0"/>
              <a:t> </a:t>
            </a:r>
            <a:r>
              <a:rPr lang="en-US" sz="2800" dirty="0" err="1"/>
              <a:t>bên</a:t>
            </a:r>
            <a:r>
              <a:rPr lang="en-US" sz="2800" dirty="0"/>
              <a:t> </a:t>
            </a:r>
            <a:r>
              <a:rPr lang="en-US" sz="2800" dirty="0" err="1"/>
              <a:t>đặt</a:t>
            </a:r>
            <a:r>
              <a:rPr lang="en-US" sz="2800" dirty="0"/>
              <a:t> </a:t>
            </a:r>
            <a:r>
              <a:rPr lang="en-US" sz="2800" dirty="0" err="1"/>
              <a:t>gia</a:t>
            </a:r>
            <a:r>
              <a:rPr lang="en-US" sz="2800" dirty="0"/>
              <a:t> </a:t>
            </a:r>
            <a:r>
              <a:rPr lang="en-US" sz="2800" dirty="0" err="1"/>
              <a:t>công</a:t>
            </a:r>
            <a:r>
              <a:rPr lang="en-US" sz="2800" dirty="0"/>
              <a:t> </a:t>
            </a:r>
            <a:r>
              <a:rPr lang="en-US" sz="2800" dirty="0" err="1"/>
              <a:t>và</a:t>
            </a:r>
            <a:r>
              <a:rPr lang="en-US" sz="2800" dirty="0"/>
              <a:t> </a:t>
            </a:r>
            <a:r>
              <a:rPr lang="en-US" sz="2800" dirty="0" err="1"/>
              <a:t>bên</a:t>
            </a:r>
            <a:r>
              <a:rPr lang="en-US" sz="2800" dirty="0"/>
              <a:t> </a:t>
            </a:r>
            <a:r>
              <a:rPr lang="en-US" sz="2800" dirty="0" err="1"/>
              <a:t>nhận</a:t>
            </a:r>
            <a:r>
              <a:rPr lang="en-US" sz="2800" dirty="0"/>
              <a:t> </a:t>
            </a:r>
            <a:r>
              <a:rPr lang="en-US" sz="2800" dirty="0" err="1"/>
              <a:t>gia</a:t>
            </a:r>
            <a:r>
              <a:rPr lang="en-US" sz="2800" dirty="0"/>
              <a:t> </a:t>
            </a:r>
            <a:r>
              <a:rPr lang="en-US" sz="2800" dirty="0" err="1"/>
              <a:t>công</a:t>
            </a:r>
            <a:endParaRPr lang="en-US" sz="2800" dirty="0"/>
          </a:p>
          <a:p>
            <a:pPr lvl="0"/>
            <a:r>
              <a:rPr lang="en-US" sz="2800" dirty="0" err="1"/>
              <a:t>Điều</a:t>
            </a:r>
            <a:r>
              <a:rPr lang="en-US" sz="2800" dirty="0"/>
              <a:t> 1: </a:t>
            </a:r>
            <a:r>
              <a:rPr lang="en-US" sz="2800" dirty="0" err="1"/>
              <a:t>Tên</a:t>
            </a:r>
            <a:r>
              <a:rPr lang="en-US" sz="2800" dirty="0"/>
              <a:t> </a:t>
            </a:r>
            <a:r>
              <a:rPr lang="en-US" sz="2800" dirty="0" err="1"/>
              <a:t>hàng</a:t>
            </a:r>
            <a:r>
              <a:rPr lang="en-US" sz="2800" dirty="0"/>
              <a:t>,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giá</a:t>
            </a:r>
            <a:endParaRPr lang="en-US" sz="2800" dirty="0"/>
          </a:p>
          <a:p>
            <a:pPr lvl="0"/>
            <a:r>
              <a:rPr lang="en-US" sz="2800" dirty="0" err="1"/>
              <a:t>Điều</a:t>
            </a:r>
            <a:r>
              <a:rPr lang="en-US" sz="2800" dirty="0"/>
              <a:t> 2: </a:t>
            </a:r>
            <a:r>
              <a:rPr lang="en-US" sz="2800" dirty="0" err="1"/>
              <a:t>Thời</a:t>
            </a:r>
            <a:r>
              <a:rPr lang="en-US" sz="2800" dirty="0"/>
              <a:t> </a:t>
            </a:r>
            <a:r>
              <a:rPr lang="en-US" sz="2800" dirty="0" err="1"/>
              <a:t>hạn</a:t>
            </a:r>
            <a:r>
              <a:rPr lang="en-US" sz="2800" dirty="0"/>
              <a:t> </a:t>
            </a:r>
            <a:r>
              <a:rPr lang="en-US" sz="2800" dirty="0" err="1"/>
              <a:t>giao</a:t>
            </a:r>
            <a:r>
              <a:rPr lang="en-US" sz="2800" dirty="0"/>
              <a:t> </a:t>
            </a:r>
            <a:r>
              <a:rPr lang="en-US" sz="2800" dirty="0" err="1"/>
              <a:t>hàng</a:t>
            </a:r>
            <a:endParaRPr lang="en-US" sz="2800" dirty="0"/>
          </a:p>
          <a:p>
            <a:pPr lvl="0"/>
            <a:r>
              <a:rPr lang="en-US" sz="2800" dirty="0" err="1"/>
              <a:t>Điều</a:t>
            </a:r>
            <a:r>
              <a:rPr lang="en-US" sz="2800" dirty="0"/>
              <a:t> 3: </a:t>
            </a:r>
            <a:r>
              <a:rPr lang="en-US" sz="2800" dirty="0" err="1"/>
              <a:t>Quy</a:t>
            </a:r>
            <a:r>
              <a:rPr lang="en-US" sz="2800" dirty="0"/>
              <a:t> </a:t>
            </a:r>
            <a:r>
              <a:rPr lang="en-US" sz="2800" dirty="0" err="1"/>
              <a:t>cách</a:t>
            </a:r>
            <a:r>
              <a:rPr lang="en-US" sz="2800" dirty="0"/>
              <a:t>, </a:t>
            </a:r>
            <a:r>
              <a:rPr lang="en-US" sz="2800" dirty="0" err="1"/>
              <a:t>chất</a:t>
            </a:r>
            <a:r>
              <a:rPr lang="en-US" sz="2800" dirty="0"/>
              <a:t> </a:t>
            </a:r>
            <a:r>
              <a:rPr lang="en-US" sz="2800" dirty="0" err="1"/>
              <a:t>lượng</a:t>
            </a:r>
            <a:r>
              <a:rPr lang="en-US" sz="2800" dirty="0"/>
              <a:t> </a:t>
            </a:r>
            <a:r>
              <a:rPr lang="en-US" sz="2800" dirty="0" err="1"/>
              <a:t>hàng</a:t>
            </a:r>
            <a:r>
              <a:rPr lang="en-US" sz="2800" dirty="0"/>
              <a:t> </a:t>
            </a:r>
            <a:r>
              <a:rPr lang="en-US" sz="2800" dirty="0" err="1" smtClean="0"/>
              <a:t>mẫu</a:t>
            </a:r>
            <a:endParaRPr lang="en-US" sz="2800" dirty="0"/>
          </a:p>
        </p:txBody>
      </p:sp>
      <p:sp>
        <p:nvSpPr>
          <p:cNvPr id="5" name="Rounded Rectangle 4"/>
          <p:cNvSpPr/>
          <p:nvPr/>
        </p:nvSpPr>
        <p:spPr>
          <a:xfrm>
            <a:off x="914400" y="990600"/>
            <a:ext cx="71628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en-US" sz="3200" dirty="0" smtClean="0"/>
          </a:p>
          <a:p>
            <a:r>
              <a:rPr lang="en-US" sz="3200" dirty="0" smtClean="0"/>
              <a:t>4.7 </a:t>
            </a:r>
            <a:r>
              <a:rPr lang="en-US" sz="3200" dirty="0" err="1"/>
              <a:t>Soạn</a:t>
            </a:r>
            <a:r>
              <a:rPr lang="en-US" sz="3200" dirty="0"/>
              <a:t> </a:t>
            </a:r>
            <a:r>
              <a:rPr lang="en-US" sz="3200" dirty="0" err="1"/>
              <a:t>thảo</a:t>
            </a:r>
            <a:r>
              <a:rPr lang="en-US" sz="3200" dirty="0"/>
              <a:t> </a:t>
            </a:r>
            <a:r>
              <a:rPr lang="en-US" sz="3200" dirty="0" err="1"/>
              <a:t>hợp</a:t>
            </a:r>
            <a:r>
              <a:rPr lang="en-US" sz="3200" dirty="0"/>
              <a:t> </a:t>
            </a:r>
            <a:r>
              <a:rPr lang="en-US" sz="3200" dirty="0" err="1"/>
              <a:t>đồng</a:t>
            </a:r>
            <a:r>
              <a:rPr lang="en-US" sz="3200" dirty="0"/>
              <a:t> </a:t>
            </a:r>
            <a:r>
              <a:rPr lang="en-US" sz="3200" dirty="0" err="1"/>
              <a:t>gia</a:t>
            </a:r>
            <a:r>
              <a:rPr lang="en-US" sz="3200" dirty="0"/>
              <a:t> </a:t>
            </a:r>
            <a:r>
              <a:rPr lang="en-US" sz="3200" dirty="0" err="1"/>
              <a:t>công</a:t>
            </a:r>
            <a:endParaRPr lang="en-US" sz="3200" dirty="0"/>
          </a:p>
          <a:p>
            <a:endParaRPr lang="en-US" sz="3200" dirty="0"/>
          </a:p>
        </p:txBody>
      </p:sp>
    </p:spTree>
    <p:extLst>
      <p:ext uri="{BB962C8B-B14F-4D97-AF65-F5344CB8AC3E}">
        <p14:creationId xmlns:p14="http://schemas.microsoft.com/office/powerpoint/2010/main" val="363547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36</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endParaRPr lang="en-US" sz="2800" dirty="0" smtClean="0"/>
          </a:p>
          <a:p>
            <a:pPr lvl="0"/>
            <a:r>
              <a:rPr lang="en-US" sz="2800" dirty="0" err="1" smtClean="0"/>
              <a:t>Điều</a:t>
            </a:r>
            <a:r>
              <a:rPr lang="en-US" sz="2800" dirty="0" smtClean="0"/>
              <a:t> 4: </a:t>
            </a:r>
            <a:r>
              <a:rPr lang="en-US" sz="2800" dirty="0" err="1" smtClean="0"/>
              <a:t>Phương</a:t>
            </a:r>
            <a:r>
              <a:rPr lang="en-US" sz="2800" dirty="0" smtClean="0"/>
              <a:t> </a:t>
            </a:r>
            <a:r>
              <a:rPr lang="en-US" sz="2800" dirty="0" err="1" smtClean="0"/>
              <a:t>thức</a:t>
            </a:r>
            <a:r>
              <a:rPr lang="en-US" sz="2800" dirty="0" smtClean="0"/>
              <a:t> </a:t>
            </a:r>
            <a:r>
              <a:rPr lang="en-US" sz="2800" dirty="0" err="1" smtClean="0"/>
              <a:t>giao</a:t>
            </a:r>
            <a:r>
              <a:rPr lang="en-US" sz="2800" dirty="0" smtClean="0"/>
              <a:t> </a:t>
            </a:r>
            <a:r>
              <a:rPr lang="en-US" sz="2800" dirty="0" err="1" smtClean="0"/>
              <a:t>nhận</a:t>
            </a:r>
            <a:endParaRPr lang="en-US" sz="2800" dirty="0" smtClean="0"/>
          </a:p>
          <a:p>
            <a:pPr lvl="0"/>
            <a:r>
              <a:rPr lang="en-US" sz="2800" dirty="0" err="1" smtClean="0"/>
              <a:t>Điều</a:t>
            </a:r>
            <a:r>
              <a:rPr lang="en-US" sz="2800" dirty="0" smtClean="0"/>
              <a:t> </a:t>
            </a:r>
            <a:r>
              <a:rPr lang="en-US" sz="2800" dirty="0"/>
              <a:t>5: </a:t>
            </a:r>
            <a:r>
              <a:rPr lang="en-US" sz="2800" dirty="0" err="1"/>
              <a:t>Thanh</a:t>
            </a:r>
            <a:r>
              <a:rPr lang="en-US" sz="2800" dirty="0"/>
              <a:t> </a:t>
            </a:r>
            <a:r>
              <a:rPr lang="en-US" sz="2800" dirty="0" err="1"/>
              <a:t>toán</a:t>
            </a:r>
            <a:endParaRPr lang="en-US" sz="2800" dirty="0"/>
          </a:p>
          <a:p>
            <a:pPr lvl="0"/>
            <a:r>
              <a:rPr lang="en-US" sz="2800" dirty="0" err="1"/>
              <a:t>Điều</a:t>
            </a:r>
            <a:r>
              <a:rPr lang="en-US" sz="2800" dirty="0"/>
              <a:t> 6: </a:t>
            </a:r>
            <a:r>
              <a:rPr lang="en-US" sz="2800" dirty="0" err="1"/>
              <a:t>Khiếu</a:t>
            </a:r>
            <a:r>
              <a:rPr lang="en-US" sz="2800" dirty="0"/>
              <a:t> </a:t>
            </a:r>
            <a:r>
              <a:rPr lang="en-US" sz="2800" dirty="0" err="1"/>
              <a:t>nại</a:t>
            </a:r>
            <a:r>
              <a:rPr lang="en-US" sz="2800" dirty="0"/>
              <a:t> </a:t>
            </a:r>
            <a:r>
              <a:rPr lang="en-US" sz="2800" dirty="0" err="1"/>
              <a:t>và</a:t>
            </a:r>
            <a:r>
              <a:rPr lang="en-US" sz="2800" dirty="0"/>
              <a:t> </a:t>
            </a:r>
            <a:r>
              <a:rPr lang="en-US" sz="2800" dirty="0" err="1"/>
              <a:t>bồi</a:t>
            </a:r>
            <a:r>
              <a:rPr lang="en-US" sz="2800" dirty="0"/>
              <a:t> </a:t>
            </a:r>
            <a:r>
              <a:rPr lang="en-US" sz="2800" dirty="0" err="1"/>
              <a:t>thường</a:t>
            </a:r>
            <a:endParaRPr lang="en-US" sz="2800" dirty="0"/>
          </a:p>
          <a:p>
            <a:pPr lvl="0"/>
            <a:r>
              <a:rPr lang="en-US" sz="2800" dirty="0" err="1"/>
              <a:t>Điều</a:t>
            </a:r>
            <a:r>
              <a:rPr lang="en-US" sz="2800" dirty="0"/>
              <a:t> 7: </a:t>
            </a:r>
            <a:r>
              <a:rPr lang="en-US" sz="2800" dirty="0" err="1"/>
              <a:t>Điều</a:t>
            </a:r>
            <a:r>
              <a:rPr lang="en-US" sz="2800" dirty="0"/>
              <a:t> </a:t>
            </a:r>
            <a:r>
              <a:rPr lang="en-US" sz="2800" dirty="0" err="1"/>
              <a:t>khoản</a:t>
            </a:r>
            <a:r>
              <a:rPr lang="en-US" sz="2800" dirty="0"/>
              <a:t> </a:t>
            </a:r>
            <a:r>
              <a:rPr lang="en-US" sz="2800" dirty="0" err="1"/>
              <a:t>chung</a:t>
            </a:r>
            <a:endParaRPr lang="en-US" sz="2800" dirty="0"/>
          </a:p>
          <a:p>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thường</a:t>
            </a:r>
            <a:r>
              <a:rPr lang="en-US" sz="2800" dirty="0"/>
              <a:t> do </a:t>
            </a:r>
            <a:r>
              <a:rPr lang="en-US" sz="2800" dirty="0" err="1"/>
              <a:t>bên</a:t>
            </a:r>
            <a:r>
              <a:rPr lang="en-US" sz="2800" dirty="0"/>
              <a:t> </a:t>
            </a:r>
            <a:r>
              <a:rPr lang="en-US" sz="2800" dirty="0" err="1"/>
              <a:t>đặt</a:t>
            </a:r>
            <a:r>
              <a:rPr lang="en-US" sz="2800" dirty="0"/>
              <a:t> </a:t>
            </a:r>
            <a:r>
              <a:rPr lang="en-US" sz="2800" dirty="0" err="1"/>
              <a:t>gia</a:t>
            </a:r>
            <a:r>
              <a:rPr lang="en-US" sz="2800" dirty="0"/>
              <a:t> </a:t>
            </a:r>
            <a:r>
              <a:rPr lang="en-US" sz="2800" dirty="0" err="1"/>
              <a:t>công</a:t>
            </a:r>
            <a:r>
              <a:rPr lang="en-US" sz="2800" dirty="0"/>
              <a:t> </a:t>
            </a:r>
            <a:r>
              <a:rPr lang="en-US" sz="2800" dirty="0" err="1"/>
              <a:t>soạn</a:t>
            </a:r>
            <a:endParaRPr lang="en-US" sz="2800" dirty="0"/>
          </a:p>
          <a:p>
            <a:pPr marL="0" lvl="0" indent="0">
              <a:buNone/>
            </a:pPr>
            <a:endParaRPr lang="en-US" sz="2800" dirty="0"/>
          </a:p>
        </p:txBody>
      </p:sp>
      <p:sp>
        <p:nvSpPr>
          <p:cNvPr id="5" name="Rounded Rectangle 4"/>
          <p:cNvSpPr/>
          <p:nvPr/>
        </p:nvSpPr>
        <p:spPr>
          <a:xfrm>
            <a:off x="914400" y="990600"/>
            <a:ext cx="71628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en-US" sz="3200" dirty="0" smtClean="0"/>
          </a:p>
          <a:p>
            <a:r>
              <a:rPr lang="en-US" sz="3200" dirty="0" smtClean="0"/>
              <a:t>4.7 </a:t>
            </a:r>
            <a:r>
              <a:rPr lang="en-US" sz="3200" dirty="0" err="1"/>
              <a:t>Soạn</a:t>
            </a:r>
            <a:r>
              <a:rPr lang="en-US" sz="3200" dirty="0"/>
              <a:t> </a:t>
            </a:r>
            <a:r>
              <a:rPr lang="en-US" sz="3200" dirty="0" err="1"/>
              <a:t>thảo</a:t>
            </a:r>
            <a:r>
              <a:rPr lang="en-US" sz="3200" dirty="0"/>
              <a:t> </a:t>
            </a:r>
            <a:r>
              <a:rPr lang="en-US" sz="3200" dirty="0" err="1"/>
              <a:t>hợp</a:t>
            </a:r>
            <a:r>
              <a:rPr lang="en-US" sz="3200" dirty="0"/>
              <a:t> </a:t>
            </a:r>
            <a:r>
              <a:rPr lang="en-US" sz="3200" dirty="0" err="1"/>
              <a:t>đồng</a:t>
            </a:r>
            <a:r>
              <a:rPr lang="en-US" sz="3200" dirty="0"/>
              <a:t> </a:t>
            </a:r>
            <a:r>
              <a:rPr lang="en-US" sz="3200" dirty="0" err="1"/>
              <a:t>gia</a:t>
            </a:r>
            <a:r>
              <a:rPr lang="en-US" sz="3200" dirty="0"/>
              <a:t> </a:t>
            </a:r>
            <a:r>
              <a:rPr lang="en-US" sz="3200" dirty="0" err="1"/>
              <a:t>công</a:t>
            </a:r>
            <a:endParaRPr lang="en-US" sz="3200" dirty="0"/>
          </a:p>
          <a:p>
            <a:endParaRPr lang="en-US" sz="3200" dirty="0"/>
          </a:p>
        </p:txBody>
      </p:sp>
    </p:spTree>
    <p:extLst>
      <p:ext uri="{BB962C8B-B14F-4D97-AF65-F5344CB8AC3E}">
        <p14:creationId xmlns:p14="http://schemas.microsoft.com/office/powerpoint/2010/main" val="131139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blinds(horizontal)">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37</a:t>
            </a:fld>
            <a:endParaRPr lang="en-US" smtClean="0"/>
          </a:p>
        </p:txBody>
      </p:sp>
      <p:sp>
        <p:nvSpPr>
          <p:cNvPr id="4" name="Content Placeholder 2"/>
          <p:cNvSpPr>
            <a:spLocks noGrp="1"/>
          </p:cNvSpPr>
          <p:nvPr>
            <p:ph idx="1"/>
          </p:nvPr>
        </p:nvSpPr>
        <p:spPr>
          <a:xfrm>
            <a:off x="152400" y="1752600"/>
            <a:ext cx="8763000" cy="4648200"/>
          </a:xfrm>
        </p:spPr>
        <p:txBody>
          <a:bodyPr/>
          <a:lstStyle/>
          <a:p>
            <a:pPr marL="0" lvl="0" indent="0" algn="just">
              <a:buNone/>
            </a:pPr>
            <a:r>
              <a:rPr lang="en-US" sz="2800" dirty="0" smtClean="0"/>
              <a:t>- </a:t>
            </a:r>
            <a:r>
              <a:rPr lang="en-US" sz="2800" dirty="0" err="1" smtClean="0"/>
              <a:t>Thanh</a:t>
            </a:r>
            <a:r>
              <a:rPr lang="en-US" sz="2800" dirty="0" smtClean="0"/>
              <a:t> </a:t>
            </a:r>
            <a:r>
              <a:rPr lang="en-US" sz="2800" dirty="0" err="1"/>
              <a:t>lý</a:t>
            </a:r>
            <a:r>
              <a:rPr lang="en-US" sz="2800" dirty="0"/>
              <a:t> </a:t>
            </a:r>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Sau</a:t>
            </a:r>
            <a:r>
              <a:rPr lang="en-US" sz="2800" dirty="0"/>
              <a:t> </a:t>
            </a:r>
            <a:r>
              <a:rPr lang="en-US" sz="2800" dirty="0" err="1"/>
              <a:t>khi</a:t>
            </a:r>
            <a:r>
              <a:rPr lang="en-US" sz="2800" dirty="0"/>
              <a:t> </a:t>
            </a:r>
            <a:r>
              <a:rPr lang="en-US" sz="2800" dirty="0" err="1"/>
              <a:t>doanh</a:t>
            </a:r>
            <a:r>
              <a:rPr lang="en-US" sz="2800" dirty="0"/>
              <a:t> </a:t>
            </a:r>
            <a:r>
              <a:rPr lang="en-US" sz="2800" dirty="0" err="1"/>
              <a:t>nghiệp</a:t>
            </a:r>
            <a:r>
              <a:rPr lang="en-US" sz="2800" dirty="0"/>
              <a:t> </a:t>
            </a:r>
            <a:r>
              <a:rPr lang="en-US" sz="2800" dirty="0" err="1"/>
              <a:t>vệ</a:t>
            </a:r>
            <a:r>
              <a:rPr lang="en-US" sz="2800" dirty="0"/>
              <a:t> </a:t>
            </a:r>
            <a:r>
              <a:rPr lang="en-US" sz="2800" dirty="0" err="1"/>
              <a:t>tinh</a:t>
            </a:r>
            <a:r>
              <a:rPr lang="en-US" sz="2800" dirty="0"/>
              <a:t> </a:t>
            </a:r>
            <a:r>
              <a:rPr lang="en-US" sz="2800" dirty="0" err="1"/>
              <a:t>tiến</a:t>
            </a:r>
            <a:r>
              <a:rPr lang="en-US" sz="2800" dirty="0"/>
              <a:t> </a:t>
            </a:r>
            <a:r>
              <a:rPr lang="en-US" sz="2800" dirty="0" err="1"/>
              <a:t>hành</a:t>
            </a:r>
            <a:r>
              <a:rPr lang="en-US" sz="2800" dirty="0"/>
              <a:t> </a:t>
            </a:r>
            <a:r>
              <a:rPr lang="en-US" sz="2800" dirty="0" err="1"/>
              <a:t>gia</a:t>
            </a:r>
            <a:r>
              <a:rPr lang="en-US" sz="2800" dirty="0"/>
              <a:t> </a:t>
            </a:r>
            <a:r>
              <a:rPr lang="en-US" sz="2800" dirty="0" err="1"/>
              <a:t>công</a:t>
            </a:r>
            <a:r>
              <a:rPr lang="en-US" sz="2800" dirty="0"/>
              <a:t> </a:t>
            </a:r>
            <a:r>
              <a:rPr lang="en-US" sz="2800" dirty="0" err="1"/>
              <a:t>hoàn</a:t>
            </a:r>
            <a:r>
              <a:rPr lang="en-US" sz="2800" dirty="0"/>
              <a:t> </a:t>
            </a:r>
            <a:r>
              <a:rPr lang="en-US" sz="2800" dirty="0" err="1"/>
              <a:t>tất</a:t>
            </a:r>
            <a:r>
              <a:rPr lang="en-US" sz="2800" dirty="0"/>
              <a:t> </a:t>
            </a:r>
            <a:r>
              <a:rPr lang="en-US" sz="2800" dirty="0" err="1"/>
              <a:t>các</a:t>
            </a:r>
            <a:r>
              <a:rPr lang="en-US" sz="2800" dirty="0"/>
              <a:t> </a:t>
            </a:r>
            <a:r>
              <a:rPr lang="en-US" sz="2800" dirty="0" err="1"/>
              <a:t>sản</a:t>
            </a:r>
            <a:r>
              <a:rPr lang="en-US" sz="2800" dirty="0"/>
              <a:t> </a:t>
            </a:r>
            <a:r>
              <a:rPr lang="en-US" sz="2800" dirty="0" err="1"/>
              <a:t>phẩm</a:t>
            </a:r>
            <a:r>
              <a:rPr lang="en-US" sz="2800" dirty="0"/>
              <a:t> </a:t>
            </a:r>
            <a:r>
              <a:rPr lang="en-US" sz="2800" dirty="0" err="1"/>
              <a:t>theo</a:t>
            </a:r>
            <a:r>
              <a:rPr lang="en-US" sz="2800" dirty="0"/>
              <a:t> </a:t>
            </a:r>
            <a:r>
              <a:rPr lang="en-US" sz="2800" dirty="0" err="1"/>
              <a:t>đúng</a:t>
            </a:r>
            <a:r>
              <a:rPr lang="en-US" sz="2800" dirty="0"/>
              <a:t> </a:t>
            </a:r>
            <a:r>
              <a:rPr lang="en-US" sz="2800" dirty="0" err="1"/>
              <a:t>số</a:t>
            </a:r>
            <a:r>
              <a:rPr lang="en-US" sz="2800" dirty="0"/>
              <a:t> </a:t>
            </a:r>
            <a:r>
              <a:rPr lang="en-US" sz="2800" dirty="0" err="1"/>
              <a:t>lượng</a:t>
            </a:r>
            <a:r>
              <a:rPr lang="en-US" sz="2800" dirty="0"/>
              <a:t>, </a:t>
            </a:r>
            <a:r>
              <a:rPr lang="en-US" sz="2800" dirty="0" err="1"/>
              <a:t>chất</a:t>
            </a:r>
            <a:r>
              <a:rPr lang="en-US" sz="2800" dirty="0"/>
              <a:t> </a:t>
            </a:r>
            <a:r>
              <a:rPr lang="en-US" sz="2800" dirty="0" err="1"/>
              <a:t>lượng</a:t>
            </a:r>
            <a:r>
              <a:rPr lang="en-US" sz="2800" dirty="0"/>
              <a:t> </a:t>
            </a:r>
            <a:r>
              <a:rPr lang="en-US" sz="2800" dirty="0" err="1"/>
              <a:t>và</a:t>
            </a:r>
            <a:r>
              <a:rPr lang="en-US" sz="2800" dirty="0"/>
              <a:t> </a:t>
            </a:r>
            <a:r>
              <a:rPr lang="en-US" sz="2800" dirty="0" err="1"/>
              <a:t>đã</a:t>
            </a:r>
            <a:r>
              <a:rPr lang="en-US" sz="2800" dirty="0"/>
              <a:t> </a:t>
            </a:r>
            <a:r>
              <a:rPr lang="en-US" sz="2800" dirty="0" err="1"/>
              <a:t>giao</a:t>
            </a:r>
            <a:r>
              <a:rPr lang="en-US" sz="2800" dirty="0"/>
              <a:t> </a:t>
            </a:r>
            <a:r>
              <a:rPr lang="en-US" sz="2800" dirty="0" err="1"/>
              <a:t>đầy</a:t>
            </a:r>
            <a:r>
              <a:rPr lang="en-US" sz="2800" dirty="0"/>
              <a:t> </a:t>
            </a:r>
            <a:r>
              <a:rPr lang="en-US" sz="2800" dirty="0" err="1"/>
              <a:t>đủ</a:t>
            </a:r>
            <a:r>
              <a:rPr lang="en-US" sz="2800" dirty="0"/>
              <a:t> </a:t>
            </a:r>
            <a:r>
              <a:rPr lang="en-US" sz="2800" dirty="0" err="1"/>
              <a:t>hàng</a:t>
            </a:r>
            <a:r>
              <a:rPr lang="en-US" sz="2800" dirty="0"/>
              <a:t> </a:t>
            </a:r>
            <a:r>
              <a:rPr lang="en-US" sz="2800" dirty="0" err="1"/>
              <a:t>hóa</a:t>
            </a:r>
            <a:r>
              <a:rPr lang="en-US" sz="2800" dirty="0"/>
              <a:t> </a:t>
            </a:r>
            <a:r>
              <a:rPr lang="en-US" sz="2800" dirty="0" err="1"/>
              <a:t>theo</a:t>
            </a:r>
            <a:r>
              <a:rPr lang="en-US" sz="2800" dirty="0"/>
              <a:t> </a:t>
            </a:r>
            <a:r>
              <a:rPr lang="en-US" sz="2800" dirty="0" err="1"/>
              <a:t>đúng</a:t>
            </a:r>
            <a:r>
              <a:rPr lang="en-US" sz="2800" dirty="0"/>
              <a:t> </a:t>
            </a:r>
            <a:r>
              <a:rPr lang="en-US" sz="2800" dirty="0" err="1"/>
              <a:t>các</a:t>
            </a:r>
            <a:r>
              <a:rPr lang="en-US" sz="2800" dirty="0"/>
              <a:t> </a:t>
            </a:r>
            <a:r>
              <a:rPr lang="en-US" sz="2800" dirty="0" err="1"/>
              <a:t>yêu</a:t>
            </a:r>
            <a:r>
              <a:rPr lang="en-US" sz="2800" dirty="0"/>
              <a:t> </a:t>
            </a:r>
            <a:r>
              <a:rPr lang="en-US" sz="2800" dirty="0" err="1"/>
              <a:t>của</a:t>
            </a:r>
            <a:r>
              <a:rPr lang="en-US" sz="2800" dirty="0"/>
              <a:t> </a:t>
            </a:r>
            <a:r>
              <a:rPr lang="en-US" sz="2800" dirty="0" err="1"/>
              <a:t>bản</a:t>
            </a:r>
            <a:r>
              <a:rPr lang="en-US" sz="2800" dirty="0"/>
              <a:t> </a:t>
            </a:r>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các</a:t>
            </a:r>
            <a:r>
              <a:rPr lang="en-US" sz="2800" dirty="0"/>
              <a:t> </a:t>
            </a:r>
            <a:r>
              <a:rPr lang="en-US" sz="2800" dirty="0" err="1"/>
              <a:t>đối</a:t>
            </a:r>
            <a:r>
              <a:rPr lang="en-US" sz="2800" dirty="0"/>
              <a:t> </a:t>
            </a:r>
            <a:r>
              <a:rPr lang="en-US" sz="2800" dirty="0" err="1"/>
              <a:t>tác</a:t>
            </a:r>
            <a:r>
              <a:rPr lang="en-US" sz="2800" dirty="0"/>
              <a:t> </a:t>
            </a:r>
            <a:r>
              <a:rPr lang="en-US" sz="2800" dirty="0" err="1"/>
              <a:t>cần</a:t>
            </a:r>
            <a:r>
              <a:rPr lang="en-US" sz="2800" dirty="0"/>
              <a:t> </a:t>
            </a:r>
            <a:r>
              <a:rPr lang="en-US" sz="2800" dirty="0" err="1"/>
              <a:t>làm</a:t>
            </a:r>
            <a:r>
              <a:rPr lang="en-US" sz="2800" dirty="0"/>
              <a:t> </a:t>
            </a:r>
            <a:r>
              <a:rPr lang="en-US" sz="2800" dirty="0" err="1"/>
              <a:t>thêm</a:t>
            </a:r>
            <a:r>
              <a:rPr lang="en-US" sz="2800" dirty="0"/>
              <a:t> </a:t>
            </a:r>
            <a:r>
              <a:rPr lang="en-US" sz="2800" dirty="0" err="1"/>
              <a:t>bảng</a:t>
            </a:r>
            <a:r>
              <a:rPr lang="en-US" sz="2800" dirty="0"/>
              <a:t> </a:t>
            </a:r>
            <a:r>
              <a:rPr lang="en-US" sz="2800" dirty="0" err="1"/>
              <a:t>thanh</a:t>
            </a:r>
            <a:r>
              <a:rPr lang="en-US" sz="2800" dirty="0"/>
              <a:t> </a:t>
            </a:r>
            <a:r>
              <a:rPr lang="en-US" sz="2800" dirty="0" err="1"/>
              <a:t>lý</a:t>
            </a:r>
            <a:r>
              <a:rPr lang="en-US" sz="2800" dirty="0"/>
              <a:t> </a:t>
            </a:r>
            <a:r>
              <a:rPr lang="en-US" sz="2800" dirty="0" err="1"/>
              <a:t>nguyên</a:t>
            </a:r>
            <a:r>
              <a:rPr lang="en-US" sz="2800" dirty="0"/>
              <a:t> </a:t>
            </a:r>
            <a:r>
              <a:rPr lang="en-US" sz="2800" dirty="0" err="1"/>
              <a:t>phụ</a:t>
            </a:r>
            <a:r>
              <a:rPr lang="en-US" sz="2800" dirty="0"/>
              <a:t> </a:t>
            </a:r>
            <a:r>
              <a:rPr lang="en-US" sz="2800" dirty="0" err="1"/>
              <a:t>liệu</a:t>
            </a:r>
            <a:r>
              <a:rPr lang="en-US" sz="2800" dirty="0"/>
              <a:t>, </a:t>
            </a:r>
            <a:r>
              <a:rPr lang="en-US" sz="2800" dirty="0" err="1"/>
              <a:t>biên</a:t>
            </a:r>
            <a:r>
              <a:rPr lang="en-US" sz="2800" dirty="0"/>
              <a:t> </a:t>
            </a:r>
            <a:r>
              <a:rPr lang="en-US" sz="2800" dirty="0" err="1"/>
              <a:t>bản</a:t>
            </a:r>
            <a:r>
              <a:rPr lang="en-US" sz="2800" dirty="0"/>
              <a:t> </a:t>
            </a:r>
            <a:r>
              <a:rPr lang="en-US" sz="2800" dirty="0" err="1"/>
              <a:t>thanh</a:t>
            </a:r>
            <a:r>
              <a:rPr lang="en-US" sz="2800" dirty="0"/>
              <a:t> </a:t>
            </a:r>
            <a:r>
              <a:rPr lang="en-US" sz="2800" dirty="0" err="1"/>
              <a:t>lý</a:t>
            </a:r>
            <a:r>
              <a:rPr lang="en-US" sz="2800" dirty="0"/>
              <a:t> </a:t>
            </a:r>
            <a:r>
              <a:rPr lang="en-US" sz="2800" dirty="0" err="1"/>
              <a:t>hợp</a:t>
            </a:r>
            <a:r>
              <a:rPr lang="en-US" sz="2800" dirty="0"/>
              <a:t> </a:t>
            </a:r>
            <a:r>
              <a:rPr lang="en-US" sz="2800" dirty="0" err="1"/>
              <a:t>đồng</a:t>
            </a:r>
            <a:r>
              <a:rPr lang="en-US" sz="2800" dirty="0"/>
              <a:t> </a:t>
            </a:r>
            <a:r>
              <a:rPr lang="en-US" sz="2800" dirty="0" err="1"/>
              <a:t>nhằm</a:t>
            </a:r>
            <a:r>
              <a:rPr lang="en-US" sz="2800" dirty="0"/>
              <a:t> </a:t>
            </a:r>
            <a:r>
              <a:rPr lang="en-US" sz="2800" dirty="0" err="1"/>
              <a:t>xác</a:t>
            </a:r>
            <a:r>
              <a:rPr lang="en-US" sz="2800" dirty="0"/>
              <a:t> </a:t>
            </a:r>
            <a:r>
              <a:rPr lang="en-US" sz="2800" dirty="0" err="1"/>
              <a:t>nhận</a:t>
            </a:r>
            <a:r>
              <a:rPr lang="en-US" sz="2800" dirty="0"/>
              <a:t> </a:t>
            </a:r>
            <a:r>
              <a:rPr lang="en-US" sz="2800" dirty="0" err="1"/>
              <a:t>thời</a:t>
            </a:r>
            <a:r>
              <a:rPr lang="en-US" sz="2800" dirty="0"/>
              <a:t> </a:t>
            </a:r>
            <a:r>
              <a:rPr lang="en-US" sz="2800" dirty="0" err="1"/>
              <a:t>điểm</a:t>
            </a:r>
            <a:r>
              <a:rPr lang="en-US" sz="2800" dirty="0"/>
              <a:t> </a:t>
            </a:r>
            <a:r>
              <a:rPr lang="en-US" sz="2800" dirty="0" err="1"/>
              <a:t>chấm</a:t>
            </a:r>
            <a:r>
              <a:rPr lang="en-US" sz="2800" dirty="0"/>
              <a:t> </a:t>
            </a:r>
            <a:r>
              <a:rPr lang="en-US" sz="2800" dirty="0" err="1"/>
              <a:t>dứt</a:t>
            </a:r>
            <a:r>
              <a:rPr lang="en-US" sz="2800" dirty="0"/>
              <a:t> </a:t>
            </a:r>
            <a:r>
              <a:rPr lang="en-US" sz="2800" dirty="0" err="1"/>
              <a:t>hiệu</a:t>
            </a:r>
            <a:r>
              <a:rPr lang="en-US" sz="2800" dirty="0"/>
              <a:t> </a:t>
            </a:r>
            <a:r>
              <a:rPr lang="en-US" sz="2800" dirty="0" err="1"/>
              <a:t>lực</a:t>
            </a:r>
            <a:r>
              <a:rPr lang="en-US" sz="2800" dirty="0"/>
              <a:t> </a:t>
            </a:r>
            <a:r>
              <a:rPr lang="en-US" sz="2800" dirty="0" err="1"/>
              <a:t>và</a:t>
            </a:r>
            <a:r>
              <a:rPr lang="en-US" sz="2800" dirty="0"/>
              <a:t> </a:t>
            </a:r>
            <a:r>
              <a:rPr lang="en-US" sz="2800" dirty="0" err="1"/>
              <a:t>tránh</a:t>
            </a:r>
            <a:r>
              <a:rPr lang="en-US" sz="2800" dirty="0"/>
              <a:t> </a:t>
            </a:r>
            <a:r>
              <a:rPr lang="en-US" sz="2800" dirty="0" err="1"/>
              <a:t>được</a:t>
            </a:r>
            <a:r>
              <a:rPr lang="en-US" sz="2800" dirty="0"/>
              <a:t> </a:t>
            </a:r>
            <a:r>
              <a:rPr lang="en-US" sz="2800" dirty="0" err="1"/>
              <a:t>những</a:t>
            </a:r>
            <a:r>
              <a:rPr lang="en-US" sz="2800" dirty="0"/>
              <a:t> </a:t>
            </a:r>
            <a:r>
              <a:rPr lang="en-US" sz="2800" dirty="0" err="1"/>
              <a:t>phiền</a:t>
            </a:r>
            <a:r>
              <a:rPr lang="en-US" sz="2800" dirty="0"/>
              <a:t> </a:t>
            </a:r>
            <a:r>
              <a:rPr lang="en-US" sz="2800" dirty="0" err="1"/>
              <a:t>toái</a:t>
            </a:r>
            <a:r>
              <a:rPr lang="en-US" sz="2800" dirty="0"/>
              <a:t> </a:t>
            </a:r>
            <a:r>
              <a:rPr lang="en-US" sz="2800" dirty="0" err="1"/>
              <a:t>xảy</a:t>
            </a:r>
            <a:r>
              <a:rPr lang="en-US" sz="2800" dirty="0"/>
              <a:t> </a:t>
            </a:r>
            <a:r>
              <a:rPr lang="en-US" sz="2800" dirty="0" err="1"/>
              <a:t>ra</a:t>
            </a:r>
            <a:r>
              <a:rPr lang="en-US" sz="2800" dirty="0"/>
              <a:t> </a:t>
            </a:r>
            <a:r>
              <a:rPr lang="en-US" sz="2800" dirty="0" err="1"/>
              <a:t>sau</a:t>
            </a:r>
            <a:r>
              <a:rPr lang="en-US" sz="2800" dirty="0"/>
              <a:t> </a:t>
            </a:r>
            <a:r>
              <a:rPr lang="en-US" sz="2800" dirty="0" err="1"/>
              <a:t>quá</a:t>
            </a:r>
            <a:r>
              <a:rPr lang="en-US" sz="2800" dirty="0"/>
              <a:t> </a:t>
            </a:r>
            <a:r>
              <a:rPr lang="en-US" sz="2800" dirty="0" err="1"/>
              <a:t>trình</a:t>
            </a:r>
            <a:r>
              <a:rPr lang="en-US" sz="2800" dirty="0"/>
              <a:t> </a:t>
            </a:r>
            <a:r>
              <a:rPr lang="en-US" sz="2800" dirty="0" err="1"/>
              <a:t>gia</a:t>
            </a:r>
            <a:r>
              <a:rPr lang="en-US" sz="2800" dirty="0"/>
              <a:t> </a:t>
            </a:r>
            <a:r>
              <a:rPr lang="en-US" sz="2800" dirty="0" err="1"/>
              <a:t>công</a:t>
            </a:r>
            <a:endParaRPr lang="en-US" sz="2800" dirty="0"/>
          </a:p>
        </p:txBody>
      </p:sp>
      <p:sp>
        <p:nvSpPr>
          <p:cNvPr id="5" name="Rounded Rectangle 4"/>
          <p:cNvSpPr/>
          <p:nvPr/>
        </p:nvSpPr>
        <p:spPr>
          <a:xfrm>
            <a:off x="914400" y="990600"/>
            <a:ext cx="71628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en-US" sz="3200" dirty="0" smtClean="0"/>
          </a:p>
          <a:p>
            <a:r>
              <a:rPr lang="en-US" sz="3200" dirty="0" smtClean="0"/>
              <a:t>4.7 </a:t>
            </a:r>
            <a:r>
              <a:rPr lang="en-US" sz="3200" dirty="0" err="1"/>
              <a:t>Soạn</a:t>
            </a:r>
            <a:r>
              <a:rPr lang="en-US" sz="3200" dirty="0"/>
              <a:t> </a:t>
            </a:r>
            <a:r>
              <a:rPr lang="en-US" sz="3200" dirty="0" err="1"/>
              <a:t>thảo</a:t>
            </a:r>
            <a:r>
              <a:rPr lang="en-US" sz="3200" dirty="0"/>
              <a:t> </a:t>
            </a:r>
            <a:r>
              <a:rPr lang="en-US" sz="3200" dirty="0" err="1"/>
              <a:t>hợp</a:t>
            </a:r>
            <a:r>
              <a:rPr lang="en-US" sz="3200" dirty="0"/>
              <a:t> </a:t>
            </a:r>
            <a:r>
              <a:rPr lang="en-US" sz="3200" dirty="0" err="1"/>
              <a:t>đồng</a:t>
            </a:r>
            <a:r>
              <a:rPr lang="en-US" sz="3200" dirty="0"/>
              <a:t> </a:t>
            </a:r>
            <a:r>
              <a:rPr lang="en-US" sz="3200" dirty="0" err="1"/>
              <a:t>gia</a:t>
            </a:r>
            <a:r>
              <a:rPr lang="en-US" sz="3200" dirty="0"/>
              <a:t> </a:t>
            </a:r>
            <a:r>
              <a:rPr lang="en-US" sz="3200" dirty="0" err="1"/>
              <a:t>công</a:t>
            </a:r>
            <a:endParaRPr lang="en-US" sz="3200" dirty="0"/>
          </a:p>
          <a:p>
            <a:endParaRPr lang="en-US" sz="3200" dirty="0"/>
          </a:p>
        </p:txBody>
      </p:sp>
    </p:spTree>
    <p:extLst>
      <p:ext uri="{BB962C8B-B14F-4D97-AF65-F5344CB8AC3E}">
        <p14:creationId xmlns:p14="http://schemas.microsoft.com/office/powerpoint/2010/main" val="3421976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r>
              <a:rPr lang="en-US" dirty="0" err="1" smtClean="0"/>
              <a:t>Các</a:t>
            </a:r>
            <a:r>
              <a:rPr lang="en-US" dirty="0" smtClean="0"/>
              <a:t> </a:t>
            </a:r>
            <a:r>
              <a:rPr lang="en-US" dirty="0" err="1" smtClean="0"/>
              <a:t>lưu</a:t>
            </a:r>
            <a:r>
              <a:rPr lang="en-US" dirty="0" smtClean="0"/>
              <a:t> ý </a:t>
            </a:r>
            <a:r>
              <a:rPr lang="en-US" dirty="0" err="1" smtClean="0"/>
              <a:t>trong</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nhà</a:t>
            </a:r>
            <a:r>
              <a:rPr lang="en-US" dirty="0" smtClean="0"/>
              <a:t> </a:t>
            </a:r>
            <a:r>
              <a:rPr lang="en-US" dirty="0" err="1" smtClean="0"/>
              <a:t>cung</a:t>
            </a:r>
            <a:r>
              <a:rPr lang="en-US" dirty="0" smtClean="0"/>
              <a:t> </a:t>
            </a:r>
            <a:r>
              <a:rPr lang="en-US" dirty="0" err="1" smtClean="0"/>
              <a:t>cấp</a:t>
            </a:r>
            <a:r>
              <a:rPr lang="en-US" dirty="0" smtClean="0"/>
              <a:t> NPL </a:t>
            </a:r>
            <a:r>
              <a:rPr lang="en-US" dirty="0" err="1" smtClean="0"/>
              <a:t>đạt</a:t>
            </a:r>
            <a:r>
              <a:rPr lang="en-US" dirty="0" smtClean="0"/>
              <a:t> </a:t>
            </a:r>
            <a:r>
              <a:rPr lang="en-US" dirty="0" err="1" smtClean="0"/>
              <a:t>tiêu</a:t>
            </a:r>
            <a:r>
              <a:rPr lang="en-US" dirty="0" smtClean="0"/>
              <a:t> </a:t>
            </a:r>
            <a:r>
              <a:rPr lang="en-US" dirty="0" err="1" smtClean="0"/>
              <a:t>chuẩn</a:t>
            </a:r>
            <a:r>
              <a:rPr lang="en-US" dirty="0" smtClean="0"/>
              <a:t> </a:t>
            </a:r>
            <a:r>
              <a:rPr lang="en-US" dirty="0" err="1" smtClean="0"/>
              <a:t>kỹ</a:t>
            </a:r>
            <a:r>
              <a:rPr lang="en-US" dirty="0" smtClean="0"/>
              <a:t> </a:t>
            </a:r>
            <a:r>
              <a:rPr lang="en-US" dirty="0" err="1" smtClean="0"/>
              <a:t>thuật</a:t>
            </a:r>
            <a:r>
              <a:rPr lang="en-US" dirty="0" smtClean="0"/>
              <a:t>.</a:t>
            </a:r>
          </a:p>
          <a:p>
            <a:r>
              <a:rPr lang="en-US" dirty="0" err="1"/>
              <a:t>Các</a:t>
            </a:r>
            <a:r>
              <a:rPr lang="en-US" dirty="0"/>
              <a:t> </a:t>
            </a:r>
            <a:r>
              <a:rPr lang="en-US" dirty="0" err="1"/>
              <a:t>lưu</a:t>
            </a:r>
            <a:r>
              <a:rPr lang="en-US" dirty="0"/>
              <a:t> ý </a:t>
            </a:r>
            <a:r>
              <a:rPr lang="en-US" dirty="0" err="1"/>
              <a:t>trong</a:t>
            </a:r>
            <a:r>
              <a:rPr lang="en-US" dirty="0"/>
              <a:t> </a:t>
            </a:r>
            <a:r>
              <a:rPr lang="en-US" dirty="0" err="1" smtClean="0"/>
              <a:t>đánh</a:t>
            </a:r>
            <a:r>
              <a:rPr lang="en-US" dirty="0" smtClean="0"/>
              <a:t> </a:t>
            </a:r>
            <a:r>
              <a:rPr lang="en-US" dirty="0" err="1" smtClean="0"/>
              <a:t>giá</a:t>
            </a:r>
            <a:r>
              <a:rPr lang="en-US" dirty="0" smtClean="0"/>
              <a:t> </a:t>
            </a:r>
            <a:r>
              <a:rPr lang="en-US" dirty="0" err="1" smtClean="0"/>
              <a:t>và</a:t>
            </a:r>
            <a:r>
              <a:rPr lang="en-US" dirty="0" smtClean="0"/>
              <a:t> </a:t>
            </a:r>
            <a:r>
              <a:rPr lang="en-US" dirty="0" err="1" smtClean="0"/>
              <a:t>lựa</a:t>
            </a:r>
            <a:r>
              <a:rPr lang="en-US" dirty="0" smtClean="0"/>
              <a:t> </a:t>
            </a:r>
            <a:r>
              <a:rPr lang="en-US" dirty="0" err="1"/>
              <a:t>chọn</a:t>
            </a:r>
            <a:r>
              <a:rPr lang="en-US" dirty="0"/>
              <a:t> </a:t>
            </a:r>
            <a:r>
              <a:rPr lang="en-US" dirty="0" err="1" smtClean="0"/>
              <a:t>công</a:t>
            </a:r>
            <a:r>
              <a:rPr lang="en-US" dirty="0" smtClean="0"/>
              <a:t> </a:t>
            </a:r>
            <a:r>
              <a:rPr lang="en-US" dirty="0" err="1" smtClean="0"/>
              <a:t>ty</a:t>
            </a:r>
            <a:r>
              <a:rPr lang="en-US" dirty="0" smtClean="0"/>
              <a:t> </a:t>
            </a:r>
            <a:r>
              <a:rPr lang="en-US" dirty="0" err="1" smtClean="0"/>
              <a:t>gia</a:t>
            </a:r>
            <a:r>
              <a:rPr lang="en-US" dirty="0" smtClean="0"/>
              <a:t> </a:t>
            </a:r>
            <a:r>
              <a:rPr lang="en-US" dirty="0" err="1" smtClean="0"/>
              <a:t>công</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38</a:t>
            </a:fld>
            <a:endParaRPr lang="en-US"/>
          </a:p>
        </p:txBody>
      </p:sp>
    </p:spTree>
    <p:extLst>
      <p:ext uri="{BB962C8B-B14F-4D97-AF65-F5344CB8AC3E}">
        <p14:creationId xmlns:p14="http://schemas.microsoft.com/office/powerpoint/2010/main" val="40955833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dirty="0" smtClean="0"/>
              <a:t>BÀI TẬP VỀ NHÀ</a:t>
            </a:r>
          </a:p>
          <a:p>
            <a:pPr marL="0" indent="0">
              <a:buNone/>
            </a:pPr>
            <a:r>
              <a:rPr lang="en-US" dirty="0" smtClean="0"/>
              <a:t>1. </a:t>
            </a:r>
            <a:r>
              <a:rPr lang="en-US" dirty="0" err="1" smtClean="0"/>
              <a:t>Tìm</a:t>
            </a:r>
            <a:r>
              <a:rPr lang="en-US" dirty="0" smtClean="0"/>
              <a:t> </a:t>
            </a:r>
            <a:r>
              <a:rPr lang="en-US" dirty="0" err="1" smtClean="0"/>
              <a:t>kiếm</a:t>
            </a:r>
            <a:r>
              <a:rPr lang="en-US" dirty="0" smtClean="0"/>
              <a:t> </a:t>
            </a:r>
            <a:r>
              <a:rPr lang="en-US" dirty="0" err="1" smtClean="0"/>
              <a:t>thông</a:t>
            </a:r>
            <a:r>
              <a:rPr lang="en-US" dirty="0" smtClean="0"/>
              <a:t> tin </a:t>
            </a:r>
            <a:r>
              <a:rPr lang="en-US" dirty="0" err="1" smtClean="0"/>
              <a:t>và</a:t>
            </a:r>
            <a:r>
              <a:rPr lang="en-US" dirty="0" smtClean="0"/>
              <a:t> </a:t>
            </a:r>
            <a:r>
              <a:rPr lang="en-US" dirty="0" err="1" smtClean="0"/>
              <a:t>hình</a:t>
            </a:r>
            <a:r>
              <a:rPr lang="en-US" dirty="0" smtClean="0"/>
              <a:t> </a:t>
            </a:r>
            <a:r>
              <a:rPr lang="en-US" dirty="0" err="1" smtClean="0"/>
              <a:t>ảnh</a:t>
            </a:r>
            <a:r>
              <a:rPr lang="en-US" dirty="0" smtClean="0"/>
              <a:t> </a:t>
            </a:r>
            <a:r>
              <a:rPr lang="en-US" dirty="0" err="1" smtClean="0"/>
              <a:t>nhà</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vải</a:t>
            </a:r>
            <a:r>
              <a:rPr lang="en-US" dirty="0" smtClean="0"/>
              <a:t> </a:t>
            </a:r>
            <a:r>
              <a:rPr lang="en-US" dirty="0" err="1" smtClean="0"/>
              <a:t>sợi</a:t>
            </a:r>
            <a:r>
              <a:rPr lang="en-US" dirty="0" smtClean="0"/>
              <a:t> (jean, </a:t>
            </a:r>
            <a:r>
              <a:rPr lang="en-US" dirty="0" err="1" smtClean="0"/>
              <a:t>lụa</a:t>
            </a:r>
            <a:r>
              <a:rPr lang="en-US" dirty="0" smtClean="0"/>
              <a:t> </a:t>
            </a:r>
            <a:r>
              <a:rPr lang="en-US" dirty="0" err="1" smtClean="0"/>
              <a:t>nhân</a:t>
            </a:r>
            <a:r>
              <a:rPr lang="en-US" dirty="0" smtClean="0"/>
              <a:t> </a:t>
            </a:r>
            <a:r>
              <a:rPr lang="en-US" dirty="0" err="1" smtClean="0"/>
              <a:t>tạo</a:t>
            </a:r>
            <a:r>
              <a:rPr lang="en-US" dirty="0" smtClean="0"/>
              <a:t>,…)?</a:t>
            </a:r>
          </a:p>
          <a:p>
            <a:pPr marL="0" indent="0">
              <a:buNone/>
            </a:pPr>
            <a:r>
              <a:rPr lang="en-US" dirty="0" smtClean="0"/>
              <a:t>2. </a:t>
            </a:r>
            <a:r>
              <a:rPr lang="en-US" dirty="0" err="1" smtClean="0"/>
              <a:t>Mẫu</a:t>
            </a:r>
            <a:r>
              <a:rPr lang="en-US" dirty="0" smtClean="0"/>
              <a:t> </a:t>
            </a:r>
            <a:r>
              <a:rPr lang="en-US" dirty="0" err="1" smtClean="0"/>
              <a:t>bảng</a:t>
            </a:r>
            <a:r>
              <a:rPr lang="en-US" dirty="0" smtClean="0"/>
              <a:t> </a:t>
            </a:r>
            <a:r>
              <a:rPr lang="en-US" dirty="0" err="1" smtClean="0"/>
              <a:t>thanh</a:t>
            </a:r>
            <a:r>
              <a:rPr lang="en-US" dirty="0" smtClean="0"/>
              <a:t> </a:t>
            </a:r>
            <a:r>
              <a:rPr lang="en-US" dirty="0" err="1" smtClean="0"/>
              <a:t>lý</a:t>
            </a:r>
            <a:r>
              <a:rPr lang="en-US" dirty="0" smtClean="0"/>
              <a:t> </a:t>
            </a:r>
            <a:r>
              <a:rPr lang="en-US" dirty="0" err="1" smtClean="0"/>
              <a:t>nguyên</a:t>
            </a:r>
            <a:r>
              <a:rPr lang="en-US" dirty="0" smtClean="0"/>
              <a:t> </a:t>
            </a:r>
            <a:r>
              <a:rPr lang="en-US" dirty="0" err="1" smtClean="0"/>
              <a:t>phụ</a:t>
            </a:r>
            <a:r>
              <a:rPr lang="en-US" dirty="0" smtClean="0"/>
              <a:t> </a:t>
            </a:r>
            <a:r>
              <a:rPr lang="en-US" dirty="0" err="1" smtClean="0"/>
              <a:t>liệu</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39</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3595</TotalTime>
  <Words>2701</Words>
  <Application>Microsoft Office PowerPoint</Application>
  <PresentationFormat>On-screen Show (4:3)</PresentationFormat>
  <Paragraphs>279</Paragraphs>
  <Slides>39</Slides>
  <Notes>3</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871TGp_picture_light_ani</vt:lpstr>
      <vt:lpstr>KIỂM TRA BÀI CŨ</vt:lpstr>
      <vt:lpstr>GV: PHẠM T T THÚY</vt:lpstr>
      <vt:lpstr>MỤC TIÊU</vt:lpstr>
      <vt:lpstr>NỘI DUNG</vt:lpstr>
      <vt:lpstr>3. Tìm kiếm và lựa chọn nhà cung cấp NPL</vt:lpstr>
      <vt:lpstr>3. Tìm kiếm và lựa chọn nhà cung cấp NPL</vt:lpstr>
      <vt:lpstr>3. Tìm kiếm và lựa chọn nhà cung cấp NPL</vt:lpstr>
      <vt:lpstr>3. Tìm kiếm và lựa chọn nhà cung cấp NPL</vt:lpstr>
      <vt:lpstr>VD: Thông tin về công ty Vỹ Thy chuyên cung cấp các loại dây kéo</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VD: Nhà cung cấp vải</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VD: Thông tin về công ty gia công: Việt Tiến</vt:lpstr>
      <vt:lpstr>4. Tìm kiếm và lựa chọn công ty gia công</vt:lpstr>
      <vt:lpstr>4. Tìm kiếm và lựa chọn công ty gia công</vt:lpstr>
      <vt:lpstr>4. Tìm kiếm và lựa chọn công ty gia công</vt:lpstr>
      <vt:lpstr>TỔNG KẾT BÀI</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163</cp:revision>
  <dcterms:created xsi:type="dcterms:W3CDTF">2013-12-02T23:45:18Z</dcterms:created>
  <dcterms:modified xsi:type="dcterms:W3CDTF">2020-05-15T09:08:00Z</dcterms:modified>
</cp:coreProperties>
</file>